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56" r:id="rId4"/>
    <p:sldId id="258" r:id="rId5"/>
    <p:sldId id="259" r:id="rId6"/>
    <p:sldId id="365" r:id="rId7"/>
    <p:sldId id="367" r:id="rId8"/>
    <p:sldId id="366" r:id="rId9"/>
    <p:sldId id="369" r:id="rId10"/>
    <p:sldId id="370" r:id="rId11"/>
    <p:sldId id="368" r:id="rId12"/>
    <p:sldId id="371" r:id="rId13"/>
    <p:sldId id="372" r:id="rId14"/>
    <p:sldId id="373" r:id="rId15"/>
    <p:sldId id="374" r:id="rId16"/>
    <p:sldId id="271" r:id="rId17"/>
    <p:sldId id="37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100" d="100"/>
          <a:sy n="100" d="100"/>
        </p:scale>
        <p:origin x="-17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333103-30E8-4231-AA81-4D7D53FE1C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BF327C66-AC95-4227-94B5-40F3A838BE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14D59EC9-00E8-4726-8E20-5428CDB31929}"/>
              </a:ext>
            </a:extLst>
          </p:cNvPr>
          <p:cNvSpPr>
            <a:spLocks noGrp="1"/>
          </p:cNvSpPr>
          <p:nvPr>
            <p:ph type="dt" sz="half" idx="10"/>
          </p:nvPr>
        </p:nvSpPr>
        <p:spPr/>
        <p:txBody>
          <a:bodyPr/>
          <a:lstStyle/>
          <a:p>
            <a:fld id="{345E0B88-1772-4273-A684-306B57E02BEC}" type="datetimeFigureOut">
              <a:rPr lang="en-US" smtClean="0"/>
              <a:t>9/1/2021</a:t>
            </a:fld>
            <a:endParaRPr lang="en-US"/>
          </a:p>
        </p:txBody>
      </p:sp>
      <p:sp>
        <p:nvSpPr>
          <p:cNvPr id="5" name="Footer Placeholder 4">
            <a:extLst>
              <a:ext uri="{FF2B5EF4-FFF2-40B4-BE49-F238E27FC236}">
                <a16:creationId xmlns:a16="http://schemas.microsoft.com/office/drawing/2014/main" xmlns="" id="{2A2ECE37-8104-438F-936A-247E7DAD4E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AA7BBCE-625A-4291-AA34-D10939E4883D}"/>
              </a:ext>
            </a:extLst>
          </p:cNvPr>
          <p:cNvSpPr>
            <a:spLocks noGrp="1"/>
          </p:cNvSpPr>
          <p:nvPr>
            <p:ph type="sldNum" sz="quarter" idx="12"/>
          </p:nvPr>
        </p:nvSpPr>
        <p:spPr/>
        <p:txBody>
          <a:bodyPr/>
          <a:lstStyle/>
          <a:p>
            <a:fld id="{8A6936D3-A4C4-42A8-8476-1C3CE188408D}" type="slidenum">
              <a:rPr lang="en-US" smtClean="0"/>
              <a:t>‹#›</a:t>
            </a:fld>
            <a:endParaRPr lang="en-US"/>
          </a:p>
        </p:txBody>
      </p:sp>
    </p:spTree>
    <p:extLst>
      <p:ext uri="{BB962C8B-B14F-4D97-AF65-F5344CB8AC3E}">
        <p14:creationId xmlns:p14="http://schemas.microsoft.com/office/powerpoint/2010/main" val="344921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3EC212-45CE-4F3A-A398-16B0F4A04EA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E54C7D52-103A-4BE9-827C-DCA5C4FFEF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53E80B0-B251-4EE0-B1D5-CADE25C12D54}"/>
              </a:ext>
            </a:extLst>
          </p:cNvPr>
          <p:cNvSpPr>
            <a:spLocks noGrp="1"/>
          </p:cNvSpPr>
          <p:nvPr>
            <p:ph type="dt" sz="half" idx="10"/>
          </p:nvPr>
        </p:nvSpPr>
        <p:spPr/>
        <p:txBody>
          <a:bodyPr/>
          <a:lstStyle/>
          <a:p>
            <a:fld id="{345E0B88-1772-4273-A684-306B57E02BEC}" type="datetimeFigureOut">
              <a:rPr lang="en-US" smtClean="0"/>
              <a:t>9/1/2021</a:t>
            </a:fld>
            <a:endParaRPr lang="en-US"/>
          </a:p>
        </p:txBody>
      </p:sp>
      <p:sp>
        <p:nvSpPr>
          <p:cNvPr id="5" name="Footer Placeholder 4">
            <a:extLst>
              <a:ext uri="{FF2B5EF4-FFF2-40B4-BE49-F238E27FC236}">
                <a16:creationId xmlns:a16="http://schemas.microsoft.com/office/drawing/2014/main" xmlns="" id="{C21EE722-7B99-4FC8-80EE-1BB00893BE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E6AE5C7-0308-4BD5-8938-DB61F265E8BE}"/>
              </a:ext>
            </a:extLst>
          </p:cNvPr>
          <p:cNvSpPr>
            <a:spLocks noGrp="1"/>
          </p:cNvSpPr>
          <p:nvPr>
            <p:ph type="sldNum" sz="quarter" idx="12"/>
          </p:nvPr>
        </p:nvSpPr>
        <p:spPr/>
        <p:txBody>
          <a:bodyPr/>
          <a:lstStyle/>
          <a:p>
            <a:fld id="{8A6936D3-A4C4-42A8-8476-1C3CE188408D}" type="slidenum">
              <a:rPr lang="en-US" smtClean="0"/>
              <a:t>‹#›</a:t>
            </a:fld>
            <a:endParaRPr lang="en-US"/>
          </a:p>
        </p:txBody>
      </p:sp>
    </p:spTree>
    <p:extLst>
      <p:ext uri="{BB962C8B-B14F-4D97-AF65-F5344CB8AC3E}">
        <p14:creationId xmlns:p14="http://schemas.microsoft.com/office/powerpoint/2010/main" val="2110251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86231D4-6FF6-45C7-88E4-06A4F71AF58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A29671F5-0E75-406B-92B5-4C32BEB423B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7079062-6848-4281-9D3F-AB35932ABED3}"/>
              </a:ext>
            </a:extLst>
          </p:cNvPr>
          <p:cNvSpPr>
            <a:spLocks noGrp="1"/>
          </p:cNvSpPr>
          <p:nvPr>
            <p:ph type="dt" sz="half" idx="10"/>
          </p:nvPr>
        </p:nvSpPr>
        <p:spPr/>
        <p:txBody>
          <a:bodyPr/>
          <a:lstStyle/>
          <a:p>
            <a:fld id="{345E0B88-1772-4273-A684-306B57E02BEC}" type="datetimeFigureOut">
              <a:rPr lang="en-US" smtClean="0"/>
              <a:t>9/1/2021</a:t>
            </a:fld>
            <a:endParaRPr lang="en-US"/>
          </a:p>
        </p:txBody>
      </p:sp>
      <p:sp>
        <p:nvSpPr>
          <p:cNvPr id="5" name="Footer Placeholder 4">
            <a:extLst>
              <a:ext uri="{FF2B5EF4-FFF2-40B4-BE49-F238E27FC236}">
                <a16:creationId xmlns:a16="http://schemas.microsoft.com/office/drawing/2014/main" xmlns="" id="{BA0FA8A1-9BFF-4D25-8FC7-0FCA8F074A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F288550-BDF0-4DED-9DB2-C7E25A796640}"/>
              </a:ext>
            </a:extLst>
          </p:cNvPr>
          <p:cNvSpPr>
            <a:spLocks noGrp="1"/>
          </p:cNvSpPr>
          <p:nvPr>
            <p:ph type="sldNum" sz="quarter" idx="12"/>
          </p:nvPr>
        </p:nvSpPr>
        <p:spPr/>
        <p:txBody>
          <a:bodyPr/>
          <a:lstStyle/>
          <a:p>
            <a:fld id="{8A6936D3-A4C4-42A8-8476-1C3CE188408D}" type="slidenum">
              <a:rPr lang="en-US" smtClean="0"/>
              <a:t>‹#›</a:t>
            </a:fld>
            <a:endParaRPr lang="en-US"/>
          </a:p>
        </p:txBody>
      </p:sp>
    </p:spTree>
    <p:extLst>
      <p:ext uri="{BB962C8B-B14F-4D97-AF65-F5344CB8AC3E}">
        <p14:creationId xmlns:p14="http://schemas.microsoft.com/office/powerpoint/2010/main" val="35691460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EF12785-33DF-4977-938A-C329920AE389}" type="datetimeFigureOut">
              <a:rPr lang="en-US" smtClean="0"/>
              <a:t>9/1/2021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8CEF2-6435-4DCB-B4E8-A38703C89275}" type="slidenum">
              <a:rPr lang="en-US" smtClean="0"/>
              <a:t>‹#›</a:t>
            </a:fld>
            <a:endParaRPr lang="en-US"/>
          </a:p>
        </p:txBody>
      </p:sp>
    </p:spTree>
    <p:extLst>
      <p:ext uri="{BB962C8B-B14F-4D97-AF65-F5344CB8AC3E}">
        <p14:creationId xmlns:p14="http://schemas.microsoft.com/office/powerpoint/2010/main" val="8437008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F12785-33DF-4977-938A-C329920AE389}" type="datetimeFigureOut">
              <a:rPr lang="en-US" smtClean="0"/>
              <a:t>9/1/2021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8CEF2-6435-4DCB-B4E8-A38703C89275}" type="slidenum">
              <a:rPr lang="en-US" smtClean="0"/>
              <a:t>‹#›</a:t>
            </a:fld>
            <a:endParaRPr lang="en-US"/>
          </a:p>
        </p:txBody>
      </p:sp>
    </p:spTree>
    <p:extLst>
      <p:ext uri="{BB962C8B-B14F-4D97-AF65-F5344CB8AC3E}">
        <p14:creationId xmlns:p14="http://schemas.microsoft.com/office/powerpoint/2010/main" val="42564232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EF12785-33DF-4977-938A-C329920AE389}" type="datetimeFigureOut">
              <a:rPr lang="en-US" smtClean="0"/>
              <a:t>9/1/2021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8CEF2-6435-4DCB-B4E8-A38703C89275}" type="slidenum">
              <a:rPr lang="en-US" smtClean="0"/>
              <a:t>‹#›</a:t>
            </a:fld>
            <a:endParaRPr lang="en-US"/>
          </a:p>
        </p:txBody>
      </p:sp>
    </p:spTree>
    <p:extLst>
      <p:ext uri="{BB962C8B-B14F-4D97-AF65-F5344CB8AC3E}">
        <p14:creationId xmlns:p14="http://schemas.microsoft.com/office/powerpoint/2010/main" val="31325343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F12785-33DF-4977-938A-C329920AE389}" type="datetimeFigureOut">
              <a:rPr lang="en-US" smtClean="0"/>
              <a:t>9/1/2021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8CEF2-6435-4DCB-B4E8-A38703C89275}" type="slidenum">
              <a:rPr lang="en-US" smtClean="0"/>
              <a:t>‹#›</a:t>
            </a:fld>
            <a:endParaRPr lang="en-US"/>
          </a:p>
        </p:txBody>
      </p:sp>
    </p:spTree>
    <p:extLst>
      <p:ext uri="{BB962C8B-B14F-4D97-AF65-F5344CB8AC3E}">
        <p14:creationId xmlns:p14="http://schemas.microsoft.com/office/powerpoint/2010/main" val="11855482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EF12785-33DF-4977-938A-C329920AE389}" type="datetimeFigureOut">
              <a:rPr lang="en-US" smtClean="0"/>
              <a:t>9/1/2021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8CEF2-6435-4DCB-B4E8-A38703C89275}" type="slidenum">
              <a:rPr lang="en-US" smtClean="0"/>
              <a:t>‹#›</a:t>
            </a:fld>
            <a:endParaRPr lang="en-US"/>
          </a:p>
        </p:txBody>
      </p:sp>
    </p:spTree>
    <p:extLst>
      <p:ext uri="{BB962C8B-B14F-4D97-AF65-F5344CB8AC3E}">
        <p14:creationId xmlns:p14="http://schemas.microsoft.com/office/powerpoint/2010/main" val="37220687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EF12785-33DF-4977-938A-C329920AE389}" type="datetimeFigureOut">
              <a:rPr lang="en-US" smtClean="0"/>
              <a:t>9/1/2021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8CEF2-6435-4DCB-B4E8-A38703C89275}" type="slidenum">
              <a:rPr lang="en-US" smtClean="0"/>
              <a:t>‹#›</a:t>
            </a:fld>
            <a:endParaRPr lang="en-US"/>
          </a:p>
        </p:txBody>
      </p:sp>
    </p:spTree>
    <p:extLst>
      <p:ext uri="{BB962C8B-B14F-4D97-AF65-F5344CB8AC3E}">
        <p14:creationId xmlns:p14="http://schemas.microsoft.com/office/powerpoint/2010/main" val="10551514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F12785-33DF-4977-938A-C329920AE389}" type="datetimeFigureOut">
              <a:rPr lang="en-US" smtClean="0"/>
              <a:t>9/1/2021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8CEF2-6435-4DCB-B4E8-A38703C89275}" type="slidenum">
              <a:rPr lang="en-US" smtClean="0"/>
              <a:t>‹#›</a:t>
            </a:fld>
            <a:endParaRPr lang="en-US"/>
          </a:p>
        </p:txBody>
      </p:sp>
    </p:spTree>
    <p:extLst>
      <p:ext uri="{BB962C8B-B14F-4D97-AF65-F5344CB8AC3E}">
        <p14:creationId xmlns:p14="http://schemas.microsoft.com/office/powerpoint/2010/main" val="12465198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F12785-33DF-4977-938A-C329920AE389}" type="datetimeFigureOut">
              <a:rPr lang="en-US" smtClean="0"/>
              <a:t>9/1/2021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8CEF2-6435-4DCB-B4E8-A38703C89275}" type="slidenum">
              <a:rPr lang="en-US" smtClean="0"/>
              <a:t>‹#›</a:t>
            </a:fld>
            <a:endParaRPr lang="en-US"/>
          </a:p>
        </p:txBody>
      </p:sp>
    </p:spTree>
    <p:extLst>
      <p:ext uri="{BB962C8B-B14F-4D97-AF65-F5344CB8AC3E}">
        <p14:creationId xmlns:p14="http://schemas.microsoft.com/office/powerpoint/2010/main" val="466609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59604C-22B2-4AC5-9430-6183017CFE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DF9862F-64A1-4639-8101-21727F1FC4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DF40848-F1D1-42FE-8260-6F67F5AAF1BA}"/>
              </a:ext>
            </a:extLst>
          </p:cNvPr>
          <p:cNvSpPr>
            <a:spLocks noGrp="1"/>
          </p:cNvSpPr>
          <p:nvPr>
            <p:ph type="dt" sz="half" idx="10"/>
          </p:nvPr>
        </p:nvSpPr>
        <p:spPr/>
        <p:txBody>
          <a:bodyPr/>
          <a:lstStyle/>
          <a:p>
            <a:fld id="{345E0B88-1772-4273-A684-306B57E02BEC}" type="datetimeFigureOut">
              <a:rPr lang="en-US" smtClean="0"/>
              <a:t>9/1/2021</a:t>
            </a:fld>
            <a:endParaRPr lang="en-US"/>
          </a:p>
        </p:txBody>
      </p:sp>
      <p:sp>
        <p:nvSpPr>
          <p:cNvPr id="5" name="Footer Placeholder 4">
            <a:extLst>
              <a:ext uri="{FF2B5EF4-FFF2-40B4-BE49-F238E27FC236}">
                <a16:creationId xmlns:a16="http://schemas.microsoft.com/office/drawing/2014/main" xmlns="" id="{1EC6CD9B-D578-45D5-9371-1B9164E60E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5607ED7-AE00-48A7-ABC6-4D074633E951}"/>
              </a:ext>
            </a:extLst>
          </p:cNvPr>
          <p:cNvSpPr>
            <a:spLocks noGrp="1"/>
          </p:cNvSpPr>
          <p:nvPr>
            <p:ph type="sldNum" sz="quarter" idx="12"/>
          </p:nvPr>
        </p:nvSpPr>
        <p:spPr/>
        <p:txBody>
          <a:bodyPr/>
          <a:lstStyle/>
          <a:p>
            <a:fld id="{8A6936D3-A4C4-42A8-8476-1C3CE188408D}" type="slidenum">
              <a:rPr lang="en-US" smtClean="0"/>
              <a:t>‹#›</a:t>
            </a:fld>
            <a:endParaRPr lang="en-US"/>
          </a:p>
        </p:txBody>
      </p:sp>
    </p:spTree>
    <p:extLst>
      <p:ext uri="{BB962C8B-B14F-4D97-AF65-F5344CB8AC3E}">
        <p14:creationId xmlns:p14="http://schemas.microsoft.com/office/powerpoint/2010/main" val="5128298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F12785-33DF-4977-938A-C329920AE389}" type="datetimeFigureOut">
              <a:rPr lang="en-US" smtClean="0"/>
              <a:t>9/1/2021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8CEF2-6435-4DCB-B4E8-A38703C89275}" type="slidenum">
              <a:rPr lang="en-US" smtClean="0"/>
              <a:t>‹#›</a:t>
            </a:fld>
            <a:endParaRPr lang="en-US"/>
          </a:p>
        </p:txBody>
      </p:sp>
    </p:spTree>
    <p:extLst>
      <p:ext uri="{BB962C8B-B14F-4D97-AF65-F5344CB8AC3E}">
        <p14:creationId xmlns:p14="http://schemas.microsoft.com/office/powerpoint/2010/main" val="2663419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F12785-33DF-4977-938A-C329920AE389}" type="datetimeFigureOut">
              <a:rPr lang="en-US" smtClean="0"/>
              <a:t>9/1/2021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8CEF2-6435-4DCB-B4E8-A38703C89275}" type="slidenum">
              <a:rPr lang="en-US" smtClean="0"/>
              <a:t>‹#›</a:t>
            </a:fld>
            <a:endParaRPr lang="en-US"/>
          </a:p>
        </p:txBody>
      </p:sp>
    </p:spTree>
    <p:extLst>
      <p:ext uri="{BB962C8B-B14F-4D97-AF65-F5344CB8AC3E}">
        <p14:creationId xmlns:p14="http://schemas.microsoft.com/office/powerpoint/2010/main" val="35765418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F12785-33DF-4977-938A-C329920AE389}" type="datetimeFigureOut">
              <a:rPr lang="en-US" smtClean="0"/>
              <a:t>9/1/2021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8CEF2-6435-4DCB-B4E8-A38703C89275}" type="slidenum">
              <a:rPr lang="en-US" smtClean="0"/>
              <a:t>‹#›</a:t>
            </a:fld>
            <a:endParaRPr lang="en-US"/>
          </a:p>
        </p:txBody>
      </p:sp>
    </p:spTree>
    <p:extLst>
      <p:ext uri="{BB962C8B-B14F-4D97-AF65-F5344CB8AC3E}">
        <p14:creationId xmlns:p14="http://schemas.microsoft.com/office/powerpoint/2010/main" val="3729999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D3F774-EBB4-4A05-B527-74B946F696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64D3EA33-90C4-4A46-A10A-27E4D95D0F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637D0AA5-C138-4B7E-977F-E472F4EC67D7}"/>
              </a:ext>
            </a:extLst>
          </p:cNvPr>
          <p:cNvSpPr>
            <a:spLocks noGrp="1"/>
          </p:cNvSpPr>
          <p:nvPr>
            <p:ph type="dt" sz="half" idx="10"/>
          </p:nvPr>
        </p:nvSpPr>
        <p:spPr/>
        <p:txBody>
          <a:bodyPr/>
          <a:lstStyle/>
          <a:p>
            <a:fld id="{345E0B88-1772-4273-A684-306B57E02BEC}" type="datetimeFigureOut">
              <a:rPr lang="en-US" smtClean="0"/>
              <a:t>9/1/2021</a:t>
            </a:fld>
            <a:endParaRPr lang="en-US"/>
          </a:p>
        </p:txBody>
      </p:sp>
      <p:sp>
        <p:nvSpPr>
          <p:cNvPr id="5" name="Footer Placeholder 4">
            <a:extLst>
              <a:ext uri="{FF2B5EF4-FFF2-40B4-BE49-F238E27FC236}">
                <a16:creationId xmlns:a16="http://schemas.microsoft.com/office/drawing/2014/main" xmlns="" id="{D017B886-3983-4632-9068-0C8243E632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EBAA4AE-697D-4450-8AEB-8B198B6F20E0}"/>
              </a:ext>
            </a:extLst>
          </p:cNvPr>
          <p:cNvSpPr>
            <a:spLocks noGrp="1"/>
          </p:cNvSpPr>
          <p:nvPr>
            <p:ph type="sldNum" sz="quarter" idx="12"/>
          </p:nvPr>
        </p:nvSpPr>
        <p:spPr/>
        <p:txBody>
          <a:bodyPr/>
          <a:lstStyle/>
          <a:p>
            <a:fld id="{8A6936D3-A4C4-42A8-8476-1C3CE188408D}" type="slidenum">
              <a:rPr lang="en-US" smtClean="0"/>
              <a:t>‹#›</a:t>
            </a:fld>
            <a:endParaRPr lang="en-US"/>
          </a:p>
        </p:txBody>
      </p:sp>
    </p:spTree>
    <p:extLst>
      <p:ext uri="{BB962C8B-B14F-4D97-AF65-F5344CB8AC3E}">
        <p14:creationId xmlns:p14="http://schemas.microsoft.com/office/powerpoint/2010/main" val="3018255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B98025-8A63-41E9-8D78-B9E03FADCA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85EAC2A-FFF8-4BCF-BA11-E5C549FEC0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7A8BC026-2168-471D-AF31-AC0C7A4874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2C846B5-0D17-4A02-9B0E-6DB6F85CFDFF}"/>
              </a:ext>
            </a:extLst>
          </p:cNvPr>
          <p:cNvSpPr>
            <a:spLocks noGrp="1"/>
          </p:cNvSpPr>
          <p:nvPr>
            <p:ph type="dt" sz="half" idx="10"/>
          </p:nvPr>
        </p:nvSpPr>
        <p:spPr/>
        <p:txBody>
          <a:bodyPr/>
          <a:lstStyle/>
          <a:p>
            <a:fld id="{345E0B88-1772-4273-A684-306B57E02BEC}" type="datetimeFigureOut">
              <a:rPr lang="en-US" smtClean="0"/>
              <a:t>9/1/2021</a:t>
            </a:fld>
            <a:endParaRPr lang="en-US"/>
          </a:p>
        </p:txBody>
      </p:sp>
      <p:sp>
        <p:nvSpPr>
          <p:cNvPr id="6" name="Footer Placeholder 5">
            <a:extLst>
              <a:ext uri="{FF2B5EF4-FFF2-40B4-BE49-F238E27FC236}">
                <a16:creationId xmlns:a16="http://schemas.microsoft.com/office/drawing/2014/main" xmlns="" id="{CA25DC27-EEDD-4796-9494-048E7774BE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AF33AC3-E197-4C39-B579-21212C9ECFA2}"/>
              </a:ext>
            </a:extLst>
          </p:cNvPr>
          <p:cNvSpPr>
            <a:spLocks noGrp="1"/>
          </p:cNvSpPr>
          <p:nvPr>
            <p:ph type="sldNum" sz="quarter" idx="12"/>
          </p:nvPr>
        </p:nvSpPr>
        <p:spPr/>
        <p:txBody>
          <a:bodyPr/>
          <a:lstStyle/>
          <a:p>
            <a:fld id="{8A6936D3-A4C4-42A8-8476-1C3CE188408D}" type="slidenum">
              <a:rPr lang="en-US" smtClean="0"/>
              <a:t>‹#›</a:t>
            </a:fld>
            <a:endParaRPr lang="en-US"/>
          </a:p>
        </p:txBody>
      </p:sp>
    </p:spTree>
    <p:extLst>
      <p:ext uri="{BB962C8B-B14F-4D97-AF65-F5344CB8AC3E}">
        <p14:creationId xmlns:p14="http://schemas.microsoft.com/office/powerpoint/2010/main" val="1383762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3CB681-F7F0-4CAD-9B47-D8382A31C9D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A535F913-0B7A-443B-BBC5-9B6DC374A5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0B48BBDA-30C4-47CF-AED1-126722BB03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536CDF99-1C7D-4D24-A961-4EAEF2D8B9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6E3271FA-486F-4D2A-BD80-06719DE8700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019F2FE4-FFA3-4336-86DC-0816AA71533D}"/>
              </a:ext>
            </a:extLst>
          </p:cNvPr>
          <p:cNvSpPr>
            <a:spLocks noGrp="1"/>
          </p:cNvSpPr>
          <p:nvPr>
            <p:ph type="dt" sz="half" idx="10"/>
          </p:nvPr>
        </p:nvSpPr>
        <p:spPr/>
        <p:txBody>
          <a:bodyPr/>
          <a:lstStyle/>
          <a:p>
            <a:fld id="{345E0B88-1772-4273-A684-306B57E02BEC}" type="datetimeFigureOut">
              <a:rPr lang="en-US" smtClean="0"/>
              <a:t>9/1/2021</a:t>
            </a:fld>
            <a:endParaRPr lang="en-US"/>
          </a:p>
        </p:txBody>
      </p:sp>
      <p:sp>
        <p:nvSpPr>
          <p:cNvPr id="8" name="Footer Placeholder 7">
            <a:extLst>
              <a:ext uri="{FF2B5EF4-FFF2-40B4-BE49-F238E27FC236}">
                <a16:creationId xmlns:a16="http://schemas.microsoft.com/office/drawing/2014/main" xmlns="" id="{3F5AD587-B28B-4CCC-942B-F4FA3355EB6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421A65D0-02B4-4762-B61B-E3101C2C496B}"/>
              </a:ext>
            </a:extLst>
          </p:cNvPr>
          <p:cNvSpPr>
            <a:spLocks noGrp="1"/>
          </p:cNvSpPr>
          <p:nvPr>
            <p:ph type="sldNum" sz="quarter" idx="12"/>
          </p:nvPr>
        </p:nvSpPr>
        <p:spPr/>
        <p:txBody>
          <a:bodyPr/>
          <a:lstStyle/>
          <a:p>
            <a:fld id="{8A6936D3-A4C4-42A8-8476-1C3CE188408D}" type="slidenum">
              <a:rPr lang="en-US" smtClean="0"/>
              <a:t>‹#›</a:t>
            </a:fld>
            <a:endParaRPr lang="en-US"/>
          </a:p>
        </p:txBody>
      </p:sp>
    </p:spTree>
    <p:extLst>
      <p:ext uri="{BB962C8B-B14F-4D97-AF65-F5344CB8AC3E}">
        <p14:creationId xmlns:p14="http://schemas.microsoft.com/office/powerpoint/2010/main" val="2242932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BC2ABD-738C-4ECC-9485-31ED7A8B1E3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423762EF-6504-49E6-A965-61B28F94FE36}"/>
              </a:ext>
            </a:extLst>
          </p:cNvPr>
          <p:cNvSpPr>
            <a:spLocks noGrp="1"/>
          </p:cNvSpPr>
          <p:nvPr>
            <p:ph type="dt" sz="half" idx="10"/>
          </p:nvPr>
        </p:nvSpPr>
        <p:spPr/>
        <p:txBody>
          <a:bodyPr/>
          <a:lstStyle/>
          <a:p>
            <a:fld id="{345E0B88-1772-4273-A684-306B57E02BEC}" type="datetimeFigureOut">
              <a:rPr lang="en-US" smtClean="0"/>
              <a:t>9/1/2021</a:t>
            </a:fld>
            <a:endParaRPr lang="en-US"/>
          </a:p>
        </p:txBody>
      </p:sp>
      <p:sp>
        <p:nvSpPr>
          <p:cNvPr id="4" name="Footer Placeholder 3">
            <a:extLst>
              <a:ext uri="{FF2B5EF4-FFF2-40B4-BE49-F238E27FC236}">
                <a16:creationId xmlns:a16="http://schemas.microsoft.com/office/drawing/2014/main" xmlns="" id="{217C9DA6-3A0E-44FA-B0D4-45FC32FA1C6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55D946AB-1B7D-43D8-8A9A-224193A5612F}"/>
              </a:ext>
            </a:extLst>
          </p:cNvPr>
          <p:cNvSpPr>
            <a:spLocks noGrp="1"/>
          </p:cNvSpPr>
          <p:nvPr>
            <p:ph type="sldNum" sz="quarter" idx="12"/>
          </p:nvPr>
        </p:nvSpPr>
        <p:spPr/>
        <p:txBody>
          <a:bodyPr/>
          <a:lstStyle/>
          <a:p>
            <a:fld id="{8A6936D3-A4C4-42A8-8476-1C3CE188408D}" type="slidenum">
              <a:rPr lang="en-US" smtClean="0"/>
              <a:t>‹#›</a:t>
            </a:fld>
            <a:endParaRPr lang="en-US"/>
          </a:p>
        </p:txBody>
      </p:sp>
    </p:spTree>
    <p:extLst>
      <p:ext uri="{BB962C8B-B14F-4D97-AF65-F5344CB8AC3E}">
        <p14:creationId xmlns:p14="http://schemas.microsoft.com/office/powerpoint/2010/main" val="610191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178BD33-0DE6-4F00-9588-B2918C7C7843}"/>
              </a:ext>
            </a:extLst>
          </p:cNvPr>
          <p:cNvSpPr>
            <a:spLocks noGrp="1"/>
          </p:cNvSpPr>
          <p:nvPr>
            <p:ph type="dt" sz="half" idx="10"/>
          </p:nvPr>
        </p:nvSpPr>
        <p:spPr/>
        <p:txBody>
          <a:bodyPr/>
          <a:lstStyle/>
          <a:p>
            <a:fld id="{345E0B88-1772-4273-A684-306B57E02BEC}" type="datetimeFigureOut">
              <a:rPr lang="en-US" smtClean="0"/>
              <a:t>9/1/2021</a:t>
            </a:fld>
            <a:endParaRPr lang="en-US"/>
          </a:p>
        </p:txBody>
      </p:sp>
      <p:sp>
        <p:nvSpPr>
          <p:cNvPr id="3" name="Footer Placeholder 2">
            <a:extLst>
              <a:ext uri="{FF2B5EF4-FFF2-40B4-BE49-F238E27FC236}">
                <a16:creationId xmlns:a16="http://schemas.microsoft.com/office/drawing/2014/main" xmlns="" id="{E0A00C79-8709-46D6-966B-ED2BC39006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0FB32988-2A04-443B-8A16-D52A4DDD9B80}"/>
              </a:ext>
            </a:extLst>
          </p:cNvPr>
          <p:cNvSpPr>
            <a:spLocks noGrp="1"/>
          </p:cNvSpPr>
          <p:nvPr>
            <p:ph type="sldNum" sz="quarter" idx="12"/>
          </p:nvPr>
        </p:nvSpPr>
        <p:spPr/>
        <p:txBody>
          <a:bodyPr/>
          <a:lstStyle/>
          <a:p>
            <a:fld id="{8A6936D3-A4C4-42A8-8476-1C3CE188408D}" type="slidenum">
              <a:rPr lang="en-US" smtClean="0"/>
              <a:t>‹#›</a:t>
            </a:fld>
            <a:endParaRPr lang="en-US"/>
          </a:p>
        </p:txBody>
      </p:sp>
    </p:spTree>
    <p:extLst>
      <p:ext uri="{BB962C8B-B14F-4D97-AF65-F5344CB8AC3E}">
        <p14:creationId xmlns:p14="http://schemas.microsoft.com/office/powerpoint/2010/main" val="3418211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E2501C-9F08-4E62-A1C0-982CB2B0E6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2C298E4C-BFF0-4C17-9C10-EA13589F51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B1B4A6BE-65E8-4BD0-B154-3B4A2E88EF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8532244-0230-4088-ABCD-8706624B3D46}"/>
              </a:ext>
            </a:extLst>
          </p:cNvPr>
          <p:cNvSpPr>
            <a:spLocks noGrp="1"/>
          </p:cNvSpPr>
          <p:nvPr>
            <p:ph type="dt" sz="half" idx="10"/>
          </p:nvPr>
        </p:nvSpPr>
        <p:spPr/>
        <p:txBody>
          <a:bodyPr/>
          <a:lstStyle/>
          <a:p>
            <a:fld id="{345E0B88-1772-4273-A684-306B57E02BEC}" type="datetimeFigureOut">
              <a:rPr lang="en-US" smtClean="0"/>
              <a:t>9/1/2021</a:t>
            </a:fld>
            <a:endParaRPr lang="en-US"/>
          </a:p>
        </p:txBody>
      </p:sp>
      <p:sp>
        <p:nvSpPr>
          <p:cNvPr id="6" name="Footer Placeholder 5">
            <a:extLst>
              <a:ext uri="{FF2B5EF4-FFF2-40B4-BE49-F238E27FC236}">
                <a16:creationId xmlns:a16="http://schemas.microsoft.com/office/drawing/2014/main" xmlns="" id="{0C84E65B-E87D-49C5-AE6E-C40D49259E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E63D792-3C8A-41F9-A438-CB124F9D21C2}"/>
              </a:ext>
            </a:extLst>
          </p:cNvPr>
          <p:cNvSpPr>
            <a:spLocks noGrp="1"/>
          </p:cNvSpPr>
          <p:nvPr>
            <p:ph type="sldNum" sz="quarter" idx="12"/>
          </p:nvPr>
        </p:nvSpPr>
        <p:spPr/>
        <p:txBody>
          <a:bodyPr/>
          <a:lstStyle/>
          <a:p>
            <a:fld id="{8A6936D3-A4C4-42A8-8476-1C3CE188408D}" type="slidenum">
              <a:rPr lang="en-US" smtClean="0"/>
              <a:t>‹#›</a:t>
            </a:fld>
            <a:endParaRPr lang="en-US"/>
          </a:p>
        </p:txBody>
      </p:sp>
    </p:spTree>
    <p:extLst>
      <p:ext uri="{BB962C8B-B14F-4D97-AF65-F5344CB8AC3E}">
        <p14:creationId xmlns:p14="http://schemas.microsoft.com/office/powerpoint/2010/main" val="58452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2F58AF-0364-46BF-9D91-985A4714BE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8222DC93-DE11-4AFD-AE53-BC7992FA2C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CF33BF94-277B-40B3-A536-4A4D034A70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E636D3E-D063-478D-95B8-39659140BC91}"/>
              </a:ext>
            </a:extLst>
          </p:cNvPr>
          <p:cNvSpPr>
            <a:spLocks noGrp="1"/>
          </p:cNvSpPr>
          <p:nvPr>
            <p:ph type="dt" sz="half" idx="10"/>
          </p:nvPr>
        </p:nvSpPr>
        <p:spPr/>
        <p:txBody>
          <a:bodyPr/>
          <a:lstStyle/>
          <a:p>
            <a:fld id="{345E0B88-1772-4273-A684-306B57E02BEC}" type="datetimeFigureOut">
              <a:rPr lang="en-US" smtClean="0"/>
              <a:t>9/1/2021</a:t>
            </a:fld>
            <a:endParaRPr lang="en-US"/>
          </a:p>
        </p:txBody>
      </p:sp>
      <p:sp>
        <p:nvSpPr>
          <p:cNvPr id="6" name="Footer Placeholder 5">
            <a:extLst>
              <a:ext uri="{FF2B5EF4-FFF2-40B4-BE49-F238E27FC236}">
                <a16:creationId xmlns:a16="http://schemas.microsoft.com/office/drawing/2014/main" xmlns="" id="{7071FDC1-BBCB-40A9-B6E2-A85CDEF027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2697D3E-3BE6-48DA-AFA8-7C8A6B82E556}"/>
              </a:ext>
            </a:extLst>
          </p:cNvPr>
          <p:cNvSpPr>
            <a:spLocks noGrp="1"/>
          </p:cNvSpPr>
          <p:nvPr>
            <p:ph type="sldNum" sz="quarter" idx="12"/>
          </p:nvPr>
        </p:nvSpPr>
        <p:spPr/>
        <p:txBody>
          <a:bodyPr/>
          <a:lstStyle/>
          <a:p>
            <a:fld id="{8A6936D3-A4C4-42A8-8476-1C3CE188408D}" type="slidenum">
              <a:rPr lang="en-US" smtClean="0"/>
              <a:t>‹#›</a:t>
            </a:fld>
            <a:endParaRPr lang="en-US"/>
          </a:p>
        </p:txBody>
      </p:sp>
    </p:spTree>
    <p:extLst>
      <p:ext uri="{BB962C8B-B14F-4D97-AF65-F5344CB8AC3E}">
        <p14:creationId xmlns:p14="http://schemas.microsoft.com/office/powerpoint/2010/main" val="927673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24F5D2E7-D223-4038-BA0A-311633E3B4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A125CC88-1FC9-48F2-A1F3-741CB23863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89141C0-4D47-4C4D-9081-8A5C4D059F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5E0B88-1772-4273-A684-306B57E02BEC}" type="datetimeFigureOut">
              <a:rPr lang="en-US" smtClean="0"/>
              <a:t>9/1/2021</a:t>
            </a:fld>
            <a:endParaRPr lang="en-US"/>
          </a:p>
        </p:txBody>
      </p:sp>
      <p:sp>
        <p:nvSpPr>
          <p:cNvPr id="5" name="Footer Placeholder 4">
            <a:extLst>
              <a:ext uri="{FF2B5EF4-FFF2-40B4-BE49-F238E27FC236}">
                <a16:creationId xmlns:a16="http://schemas.microsoft.com/office/drawing/2014/main" xmlns="" id="{D9F82360-E8B2-43F7-B537-AD35B24DAC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404C5140-352A-45BE-8B55-94A4A6E824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936D3-A4C4-42A8-8476-1C3CE188408D}" type="slidenum">
              <a:rPr lang="en-US" smtClean="0"/>
              <a:t>‹#›</a:t>
            </a:fld>
            <a:endParaRPr lang="en-US"/>
          </a:p>
        </p:txBody>
      </p:sp>
    </p:spTree>
    <p:extLst>
      <p:ext uri="{BB962C8B-B14F-4D97-AF65-F5344CB8AC3E}">
        <p14:creationId xmlns:p14="http://schemas.microsoft.com/office/powerpoint/2010/main" val="2114318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F12785-33DF-4977-938A-C329920AE389}" type="datetimeFigureOut">
              <a:rPr lang="en-US" smtClean="0"/>
              <a:t>9/1/2021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B8CEF2-6435-4DCB-B4E8-A38703C89275}" type="slidenum">
              <a:rPr lang="en-US" smtClean="0"/>
              <a:t>‹#›</a:t>
            </a:fld>
            <a:endParaRPr lang="en-US"/>
          </a:p>
        </p:txBody>
      </p:sp>
    </p:spTree>
    <p:extLst>
      <p:ext uri="{BB962C8B-B14F-4D97-AF65-F5344CB8AC3E}">
        <p14:creationId xmlns:p14="http://schemas.microsoft.com/office/powerpoint/2010/main" val="21658034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8D653A1C-AC07-409D-AAF4-F68A0DA6BD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6" name="Picture 5">
            <a:extLst>
              <a:ext uri="{FF2B5EF4-FFF2-40B4-BE49-F238E27FC236}">
                <a16:creationId xmlns:a16="http://schemas.microsoft.com/office/drawing/2014/main" xmlns="" id="{A8C5116E-350C-47FD-83E4-3A162273A51E}"/>
              </a:ext>
            </a:extLst>
          </p:cNvPr>
          <p:cNvPicPr>
            <a:picLocks noChangeAspect="1"/>
          </p:cNvPicPr>
          <p:nvPr/>
        </p:nvPicPr>
        <p:blipFill>
          <a:blip r:embed="rId3"/>
          <a:stretch>
            <a:fillRect/>
          </a:stretch>
        </p:blipFill>
        <p:spPr>
          <a:xfrm>
            <a:off x="4095096" y="3429000"/>
            <a:ext cx="8242506" cy="4212701"/>
          </a:xfrm>
          <a:prstGeom prst="rect">
            <a:avLst/>
          </a:prstGeom>
        </p:spPr>
      </p:pic>
    </p:spTree>
    <p:extLst>
      <p:ext uri="{BB962C8B-B14F-4D97-AF65-F5344CB8AC3E}">
        <p14:creationId xmlns:p14="http://schemas.microsoft.com/office/powerpoint/2010/main" val="4065449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a:extLst>
              <a:ext uri="{FF2B5EF4-FFF2-40B4-BE49-F238E27FC236}">
                <a16:creationId xmlns:a16="http://schemas.microsoft.com/office/drawing/2014/main" xmlns="" id="{713C13D3-ABAD-4338-8A8C-5AB1117066F1}"/>
              </a:ext>
            </a:extLst>
          </p:cNvPr>
          <p:cNvSpPr>
            <a:spLocks noChangeArrowheads="1"/>
          </p:cNvSpPr>
          <p:nvPr/>
        </p:nvSpPr>
        <p:spPr bwMode="auto">
          <a:xfrm>
            <a:off x="1914379" y="195775"/>
            <a:ext cx="8534400" cy="838200"/>
          </a:xfrm>
          <a:prstGeom prst="rect">
            <a:avLst/>
          </a:prstGeom>
          <a:gradFill rotWithShape="1">
            <a:gsLst>
              <a:gs pos="0">
                <a:srgbClr val="9A9A52"/>
              </a:gs>
              <a:gs pos="50000">
                <a:srgbClr val="DDDD79"/>
              </a:gs>
              <a:gs pos="100000">
                <a:srgbClr val="FFFF91"/>
              </a:gs>
            </a:gsLst>
            <a:lin ang="0" scaled="1"/>
          </a:gradFill>
          <a:ln w="9525">
            <a:solidFill>
              <a:srgbClr val="000000"/>
            </a:solidFill>
            <a:miter lim="800000"/>
            <a:headEnd/>
            <a:tailEnd/>
          </a:ln>
        </p:spPr>
        <p:txBody>
          <a:bodyPr wrap="none" anchor="ctr"/>
          <a:lstStyle>
            <a:lvl1pPr eaLnBrk="0" hangingPunct="0">
              <a:defRPr sz="2000">
                <a:solidFill>
                  <a:schemeClr val="tx1"/>
                </a:solidFill>
                <a:latin typeface="Tahoma" panose="020B0604030504040204" pitchFamily="34" charset="0"/>
              </a:defRPr>
            </a:lvl1pPr>
            <a:lvl2pPr marL="742950" indent="-285750" eaLnBrk="0" hangingPunct="0">
              <a:defRPr sz="2000">
                <a:solidFill>
                  <a:schemeClr val="tx1"/>
                </a:solidFill>
                <a:latin typeface="Tahoma" panose="020B0604030504040204" pitchFamily="34" charset="0"/>
              </a:defRPr>
            </a:lvl2pPr>
            <a:lvl3pPr marL="1143000" indent="-228600" eaLnBrk="0" hangingPunct="0">
              <a:defRPr sz="2000">
                <a:solidFill>
                  <a:schemeClr val="tx1"/>
                </a:solidFill>
                <a:latin typeface="Tahoma" panose="020B0604030504040204" pitchFamily="34" charset="0"/>
              </a:defRPr>
            </a:lvl3pPr>
            <a:lvl4pPr marL="1600200" indent="-228600" eaLnBrk="0" hangingPunct="0">
              <a:defRPr sz="2000">
                <a:solidFill>
                  <a:schemeClr val="tx1"/>
                </a:solidFill>
                <a:latin typeface="Tahoma" panose="020B0604030504040204" pitchFamily="34" charset="0"/>
              </a:defRPr>
            </a:lvl4pPr>
            <a:lvl5pPr marL="2057400" indent="-228600" eaLnBrk="0" hangingPunct="0">
              <a:defRPr sz="2000">
                <a:solidFill>
                  <a:schemeClr val="tx1"/>
                </a:solidFill>
                <a:latin typeface="Tahoma" panose="020B0604030504040204" pitchFamily="34" charset="0"/>
              </a:defRPr>
            </a:lvl5pPr>
            <a:lvl6pPr marL="2514600" indent="-228600" algn="r" eaLnBrk="0" fontAlgn="base" hangingPunct="0">
              <a:spcBef>
                <a:spcPct val="0"/>
              </a:spcBef>
              <a:spcAft>
                <a:spcPct val="0"/>
              </a:spcAft>
              <a:defRPr sz="2000">
                <a:solidFill>
                  <a:schemeClr val="tx1"/>
                </a:solidFill>
                <a:latin typeface="Tahoma" panose="020B0604030504040204" pitchFamily="34" charset="0"/>
              </a:defRPr>
            </a:lvl6pPr>
            <a:lvl7pPr marL="2971800" indent="-228600" algn="r" eaLnBrk="0" fontAlgn="base" hangingPunct="0">
              <a:spcBef>
                <a:spcPct val="0"/>
              </a:spcBef>
              <a:spcAft>
                <a:spcPct val="0"/>
              </a:spcAft>
              <a:defRPr sz="2000">
                <a:solidFill>
                  <a:schemeClr val="tx1"/>
                </a:solidFill>
                <a:latin typeface="Tahoma" panose="020B0604030504040204" pitchFamily="34" charset="0"/>
              </a:defRPr>
            </a:lvl7pPr>
            <a:lvl8pPr marL="3429000" indent="-228600" algn="r" eaLnBrk="0" fontAlgn="base" hangingPunct="0">
              <a:spcBef>
                <a:spcPct val="0"/>
              </a:spcBef>
              <a:spcAft>
                <a:spcPct val="0"/>
              </a:spcAft>
              <a:defRPr sz="2000">
                <a:solidFill>
                  <a:schemeClr val="tx1"/>
                </a:solidFill>
                <a:latin typeface="Tahoma" panose="020B0604030504040204" pitchFamily="34" charset="0"/>
              </a:defRPr>
            </a:lvl8pPr>
            <a:lvl9pPr marL="3886200" indent="-228600" algn="r" eaLnBrk="0" fontAlgn="base" hangingPunct="0">
              <a:spcBef>
                <a:spcPct val="0"/>
              </a:spcBef>
              <a:spcAft>
                <a:spcPct val="0"/>
              </a:spcAft>
              <a:defRPr sz="2000">
                <a:solidFill>
                  <a:schemeClr val="tx1"/>
                </a:solidFill>
                <a:latin typeface="Tahoma" panose="020B0604030504040204" pitchFamily="34" charset="0"/>
              </a:defRPr>
            </a:lvl9pPr>
          </a:lstStyle>
          <a:p>
            <a:pPr marL="0" marR="0" lvl="0" indent="0" algn="r" defTabSz="914400" eaLnBrk="1" fontAlgn="base" latinLnBrk="0" hangingPunct="1">
              <a:lnSpc>
                <a:spcPct val="100000"/>
              </a:lnSpc>
              <a:spcBef>
                <a:spcPct val="0"/>
              </a:spcBef>
              <a:spcAft>
                <a:spcPct val="0"/>
              </a:spcAft>
              <a:buClrTx/>
              <a:buSzTx/>
              <a:buFontTx/>
              <a:buNone/>
              <a:tabLst/>
              <a:defRPr/>
            </a:pPr>
            <a:endParaRPr kumimoji="0" lang="vi-VN" altLang="en-US" sz="2000" b="0" i="0" u="none" strike="noStrike" kern="0" cap="none" spc="0" normalizeH="0" baseline="0" noProof="0">
              <a:ln>
                <a:noFill/>
              </a:ln>
              <a:solidFill>
                <a:srgbClr val="000000"/>
              </a:solidFill>
              <a:effectLst/>
              <a:uLnTx/>
              <a:uFillTx/>
              <a:latin typeface="Tahoma" panose="020B0604030504040204" pitchFamily="34" charset="0"/>
            </a:endParaRPr>
          </a:p>
        </p:txBody>
      </p:sp>
      <p:sp>
        <p:nvSpPr>
          <p:cNvPr id="7" name="Text Box 5">
            <a:extLst>
              <a:ext uri="{FF2B5EF4-FFF2-40B4-BE49-F238E27FC236}">
                <a16:creationId xmlns:a16="http://schemas.microsoft.com/office/drawing/2014/main" xmlns="" id="{7C63B3B0-A225-4040-A3DC-B4C32A6528E1}"/>
              </a:ext>
            </a:extLst>
          </p:cNvPr>
          <p:cNvSpPr txBox="1">
            <a:spLocks noChangeArrowheads="1"/>
          </p:cNvSpPr>
          <p:nvPr/>
        </p:nvSpPr>
        <p:spPr bwMode="auto">
          <a:xfrm>
            <a:off x="1952479" y="216828"/>
            <a:ext cx="8534400" cy="831850"/>
          </a:xfrm>
          <a:prstGeom prst="rect">
            <a:avLst/>
          </a:prstGeom>
          <a:gradFill flip="none" rotWithShape="1">
            <a:gsLst>
              <a:gs pos="0">
                <a:srgbClr val="FFFF99">
                  <a:shade val="30000"/>
                  <a:satMod val="115000"/>
                </a:srgbClr>
              </a:gs>
              <a:gs pos="50000">
                <a:srgbClr val="FFFF99">
                  <a:shade val="67500"/>
                  <a:satMod val="115000"/>
                </a:srgbClr>
              </a:gs>
              <a:gs pos="100000">
                <a:srgbClr val="FFFF99">
                  <a:shade val="100000"/>
                  <a:satMod val="115000"/>
                </a:srgbClr>
              </a:gs>
            </a:gsLst>
            <a:path path="circle">
              <a:fillToRect l="100000" b="100000"/>
            </a:path>
            <a:tileRect t="-100000" r="-100000"/>
          </a:gradFill>
          <a:ln w="9525">
            <a:solidFill>
              <a:srgbClr val="FF0000"/>
            </a:solidFill>
            <a:miter lim="800000"/>
            <a:headEnd/>
            <a:tailEnd/>
          </a:ln>
        </p:spPr>
        <p:txBody>
          <a:bodyPr>
            <a:spAutoFit/>
          </a:bodyPr>
          <a:lstStyle>
            <a:lvl1pPr eaLnBrk="0" hangingPunct="0">
              <a:defRPr sz="2000">
                <a:solidFill>
                  <a:schemeClr val="tx1"/>
                </a:solidFill>
                <a:latin typeface="Tahoma" panose="020B0604030504040204" pitchFamily="34" charset="0"/>
              </a:defRPr>
            </a:lvl1pPr>
            <a:lvl2pPr marL="742950" indent="-285750" eaLnBrk="0" hangingPunct="0">
              <a:defRPr sz="2000">
                <a:solidFill>
                  <a:schemeClr val="tx1"/>
                </a:solidFill>
                <a:latin typeface="Tahoma" panose="020B0604030504040204" pitchFamily="34" charset="0"/>
              </a:defRPr>
            </a:lvl2pPr>
            <a:lvl3pPr marL="1143000" indent="-228600" eaLnBrk="0" hangingPunct="0">
              <a:defRPr sz="2000">
                <a:solidFill>
                  <a:schemeClr val="tx1"/>
                </a:solidFill>
                <a:latin typeface="Tahoma" panose="020B0604030504040204" pitchFamily="34" charset="0"/>
              </a:defRPr>
            </a:lvl3pPr>
            <a:lvl4pPr marL="1600200" indent="-228600" eaLnBrk="0" hangingPunct="0">
              <a:defRPr sz="2000">
                <a:solidFill>
                  <a:schemeClr val="tx1"/>
                </a:solidFill>
                <a:latin typeface="Tahoma" panose="020B0604030504040204" pitchFamily="34" charset="0"/>
              </a:defRPr>
            </a:lvl4pPr>
            <a:lvl5pPr marL="2057400" indent="-228600" eaLnBrk="0" hangingPunct="0">
              <a:defRPr sz="2000">
                <a:solidFill>
                  <a:schemeClr val="tx1"/>
                </a:solidFill>
                <a:latin typeface="Tahoma" panose="020B0604030504040204" pitchFamily="34" charset="0"/>
              </a:defRPr>
            </a:lvl5pPr>
            <a:lvl6pPr marL="2514600" indent="-228600" algn="r" eaLnBrk="0" fontAlgn="base" hangingPunct="0">
              <a:spcBef>
                <a:spcPct val="0"/>
              </a:spcBef>
              <a:spcAft>
                <a:spcPct val="0"/>
              </a:spcAft>
              <a:defRPr sz="2000">
                <a:solidFill>
                  <a:schemeClr val="tx1"/>
                </a:solidFill>
                <a:latin typeface="Tahoma" panose="020B0604030504040204" pitchFamily="34" charset="0"/>
              </a:defRPr>
            </a:lvl6pPr>
            <a:lvl7pPr marL="2971800" indent="-228600" algn="r" eaLnBrk="0" fontAlgn="base" hangingPunct="0">
              <a:spcBef>
                <a:spcPct val="0"/>
              </a:spcBef>
              <a:spcAft>
                <a:spcPct val="0"/>
              </a:spcAft>
              <a:defRPr sz="2000">
                <a:solidFill>
                  <a:schemeClr val="tx1"/>
                </a:solidFill>
                <a:latin typeface="Tahoma" panose="020B0604030504040204" pitchFamily="34" charset="0"/>
              </a:defRPr>
            </a:lvl7pPr>
            <a:lvl8pPr marL="3429000" indent="-228600" algn="r" eaLnBrk="0" fontAlgn="base" hangingPunct="0">
              <a:spcBef>
                <a:spcPct val="0"/>
              </a:spcBef>
              <a:spcAft>
                <a:spcPct val="0"/>
              </a:spcAft>
              <a:defRPr sz="2000">
                <a:solidFill>
                  <a:schemeClr val="tx1"/>
                </a:solidFill>
                <a:latin typeface="Tahoma" panose="020B0604030504040204" pitchFamily="34" charset="0"/>
              </a:defRPr>
            </a:lvl8pPr>
            <a:lvl9pPr marL="3886200" indent="-228600" algn="r" eaLnBrk="0" fontAlgn="base" hangingPunct="0">
              <a:spcBef>
                <a:spcPct val="0"/>
              </a:spcBef>
              <a:spcAft>
                <a:spcPct val="0"/>
              </a:spcAft>
              <a:defRPr sz="2000">
                <a:solidFill>
                  <a:schemeClr val="tx1"/>
                </a:solidFill>
                <a:latin typeface="Tahoma" panose="020B0604030504040204" pitchFamily="34" charset="0"/>
              </a:defRPr>
            </a:lvl9pPr>
          </a:lstStyle>
          <a:p>
            <a:pPr eaLnBrk="1" fontAlgn="base" hangingPunct="1">
              <a:spcBef>
                <a:spcPct val="0"/>
              </a:spcBef>
              <a:spcAft>
                <a:spcPct val="0"/>
              </a:spcAft>
              <a:defRPr/>
            </a:pPr>
            <a:r>
              <a:rPr lang="en-US" altLang="en-US" sz="2400" b="1" dirty="0" err="1">
                <a:solidFill>
                  <a:srgbClr val="000000"/>
                </a:solidFill>
                <a:latin typeface="Times New Roman" panose="02020603050405020304" pitchFamily="18" charset="0"/>
              </a:rPr>
              <a:t>Sự</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khác</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nhau</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giữa</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hai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loại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văn</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bản</a:t>
            </a:r>
            <a:r>
              <a:rPr lang="en-US" altLang="en-US" sz="2400" b="1" dirty="0">
                <a:solidFill>
                  <a:srgbClr val="000000"/>
                </a:solidFill>
                <a:latin typeface="Times New Roman" panose="02020603050405020304" pitchFamily="18" charset="0"/>
              </a:rPr>
              <a:t>: </a:t>
            </a:r>
            <a:r>
              <a:rPr lang="en-US" altLang="en-US" sz="2400" b="1" dirty="0" err="1">
                <a:solidFill>
                  <a:srgbClr val="FF0000"/>
                </a:solidFill>
                <a:latin typeface="Times New Roman" panose="02020603050405020304" pitchFamily="18" charset="0"/>
              </a:rPr>
              <a:t>Văn</a:t>
            </a:r>
            <a:r>
              <a:rPr lang="en-US" altLang="en-US" sz="2400" b="1" dirty="0">
                <a:solidFill>
                  <a:srgbClr val="FF0000"/>
                </a:solidFill>
                <a:latin typeface="Times New Roman" panose="02020603050405020304" pitchFamily="18" charset="0"/>
              </a:rPr>
              <a:t> </a:t>
            </a:r>
            <a:r>
              <a:rPr lang="en-US" altLang="en-US" sz="2400" b="1" dirty="0" err="1">
                <a:solidFill>
                  <a:srgbClr val="FF0000"/>
                </a:solidFill>
                <a:latin typeface="Times New Roman" panose="02020603050405020304" pitchFamily="18" charset="0"/>
              </a:rPr>
              <a:t>bản</a:t>
            </a:r>
            <a:r>
              <a:rPr lang="en-US" altLang="en-US" sz="2400" b="1" dirty="0">
                <a:solidFill>
                  <a:srgbClr val="FF0000"/>
                </a:solidFill>
                <a:latin typeface="Times New Roman" panose="02020603050405020304" pitchFamily="18" charset="0"/>
              </a:rPr>
              <a:t> </a:t>
            </a:r>
            <a:r>
              <a:rPr lang="en-US" altLang="en-US" sz="2400" b="1" dirty="0" err="1">
                <a:solidFill>
                  <a:srgbClr val="FF0000"/>
                </a:solidFill>
                <a:latin typeface="Times New Roman" panose="02020603050405020304" pitchFamily="18" charset="0"/>
              </a:rPr>
              <a:t>nghị</a:t>
            </a:r>
            <a:r>
              <a:rPr lang="en-US" altLang="en-US" sz="2400" b="1" dirty="0">
                <a:solidFill>
                  <a:srgbClr val="FF0000"/>
                </a:solidFill>
                <a:latin typeface="Times New Roman" panose="02020603050405020304" pitchFamily="18" charset="0"/>
              </a:rPr>
              <a:t> </a:t>
            </a:r>
            <a:r>
              <a:rPr lang="en-US" altLang="en-US" sz="2400" b="1" dirty="0" err="1">
                <a:solidFill>
                  <a:srgbClr val="FF0000"/>
                </a:solidFill>
                <a:latin typeface="Times New Roman" panose="02020603050405020304" pitchFamily="18" charset="0"/>
              </a:rPr>
              <a:t>luận</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và</a:t>
            </a:r>
            <a:r>
              <a:rPr lang="en-US" altLang="en-US" sz="2400" b="1" dirty="0">
                <a:solidFill>
                  <a:srgbClr val="000000"/>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yếu</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tố</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nghị</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luận</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trong</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văn</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bản</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tự</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sự</a:t>
            </a:r>
            <a:r>
              <a:rPr lang="en-US" altLang="en-US" sz="2400" b="1" dirty="0">
                <a:solidFill>
                  <a:srgbClr val="0000FF"/>
                </a:solidFill>
                <a:latin typeface="Times New Roman" panose="02020603050405020304" pitchFamily="18" charset="0"/>
              </a:rPr>
              <a:t>?</a:t>
            </a:r>
            <a:r>
              <a:rPr lang="en-US" altLang="en-US" sz="2400" b="1" dirty="0">
                <a:solidFill>
                  <a:srgbClr val="000000"/>
                </a:solidFill>
                <a:latin typeface="Times New Roman" panose="02020603050405020304" pitchFamily="18" charset="0"/>
              </a:rPr>
              <a:t> </a:t>
            </a:r>
          </a:p>
        </p:txBody>
      </p:sp>
      <p:sp>
        <p:nvSpPr>
          <p:cNvPr id="8" name="Rectangle 6">
            <a:extLst>
              <a:ext uri="{FF2B5EF4-FFF2-40B4-BE49-F238E27FC236}">
                <a16:creationId xmlns:a16="http://schemas.microsoft.com/office/drawing/2014/main" xmlns="" id="{79CF9DE9-E460-4841-88CB-22061DD93C6E}"/>
              </a:ext>
            </a:extLst>
          </p:cNvPr>
          <p:cNvSpPr>
            <a:spLocks noChangeArrowheads="1"/>
          </p:cNvSpPr>
          <p:nvPr/>
        </p:nvSpPr>
        <p:spPr bwMode="auto">
          <a:xfrm>
            <a:off x="1914379" y="1033975"/>
            <a:ext cx="3886200" cy="1295400"/>
          </a:xfrm>
          <a:prstGeom prst="rect">
            <a:avLst/>
          </a:prstGeom>
          <a:gradFill flip="none" rotWithShape="1">
            <a:gsLst>
              <a:gs pos="0">
                <a:srgbClr val="FFFF99">
                  <a:shade val="30000"/>
                  <a:satMod val="115000"/>
                </a:srgbClr>
              </a:gs>
              <a:gs pos="50000">
                <a:srgbClr val="FFFF99">
                  <a:shade val="67500"/>
                  <a:satMod val="115000"/>
                </a:srgbClr>
              </a:gs>
              <a:gs pos="100000">
                <a:srgbClr val="FFFF99">
                  <a:shade val="100000"/>
                  <a:satMod val="115000"/>
                </a:srgbClr>
              </a:gs>
            </a:gsLst>
            <a:path path="circle">
              <a:fillToRect t="100000" r="100000"/>
            </a:path>
            <a:tileRect l="-100000" b="-100000"/>
          </a:gradFill>
          <a:ln w="9525">
            <a:solidFill>
              <a:srgbClr val="000000"/>
            </a:solidFill>
            <a:miter lim="800000"/>
            <a:headEnd/>
            <a:tailEnd/>
          </a:ln>
        </p:spPr>
        <p:txBody>
          <a:bodyPr wrap="none" anchor="ctr"/>
          <a:lstStyle/>
          <a:p>
            <a:pPr algn="ctr" fontAlgn="base">
              <a:spcBef>
                <a:spcPct val="0"/>
              </a:spcBef>
              <a:spcAft>
                <a:spcPct val="0"/>
              </a:spcAft>
              <a:defRPr/>
            </a:pPr>
            <a:endParaRPr lang="vi-VN" sz="2000" kern="0">
              <a:solidFill>
                <a:srgbClr val="000000"/>
              </a:solidFill>
              <a:latin typeface="Tahoma" panose="020B0604030504040204" pitchFamily="34" charset="0"/>
            </a:endParaRPr>
          </a:p>
        </p:txBody>
      </p:sp>
      <p:sp>
        <p:nvSpPr>
          <p:cNvPr id="9" name="Rectangle 8">
            <a:extLst>
              <a:ext uri="{FF2B5EF4-FFF2-40B4-BE49-F238E27FC236}">
                <a16:creationId xmlns:a16="http://schemas.microsoft.com/office/drawing/2014/main" xmlns="" id="{A08C8824-1360-4D36-9F72-A29A7D102626}"/>
              </a:ext>
            </a:extLst>
          </p:cNvPr>
          <p:cNvSpPr>
            <a:spLocks noChangeArrowheads="1"/>
          </p:cNvSpPr>
          <p:nvPr/>
        </p:nvSpPr>
        <p:spPr bwMode="auto">
          <a:xfrm>
            <a:off x="5800579" y="1033975"/>
            <a:ext cx="4648200" cy="1371600"/>
          </a:xfrm>
          <a:prstGeom prst="rect">
            <a:avLst/>
          </a:prstGeom>
          <a:gradFill rotWithShape="1">
            <a:gsLst>
              <a:gs pos="0">
                <a:srgbClr val="9A9A52"/>
              </a:gs>
              <a:gs pos="50000">
                <a:srgbClr val="DDDD79"/>
              </a:gs>
              <a:gs pos="100000">
                <a:srgbClr val="FFFF91"/>
              </a:gs>
            </a:gsLst>
            <a:lin ang="10800000" scaled="1"/>
          </a:gradFill>
          <a:ln w="9525">
            <a:solidFill>
              <a:srgbClr val="000000"/>
            </a:solidFill>
            <a:miter lim="800000"/>
            <a:headEnd/>
            <a:tailEnd/>
          </a:ln>
        </p:spPr>
        <p:txBody>
          <a:bodyPr wrap="none" anchor="ctr"/>
          <a:lstStyle>
            <a:lvl1pPr eaLnBrk="0" hangingPunct="0">
              <a:defRPr sz="2000">
                <a:solidFill>
                  <a:schemeClr val="tx1"/>
                </a:solidFill>
                <a:latin typeface="Tahoma" panose="020B0604030504040204" pitchFamily="34" charset="0"/>
              </a:defRPr>
            </a:lvl1pPr>
            <a:lvl2pPr marL="742950" indent="-285750" eaLnBrk="0" hangingPunct="0">
              <a:defRPr sz="2000">
                <a:solidFill>
                  <a:schemeClr val="tx1"/>
                </a:solidFill>
                <a:latin typeface="Tahoma" panose="020B0604030504040204" pitchFamily="34" charset="0"/>
              </a:defRPr>
            </a:lvl2pPr>
            <a:lvl3pPr marL="1143000" indent="-228600" eaLnBrk="0" hangingPunct="0">
              <a:defRPr sz="2000">
                <a:solidFill>
                  <a:schemeClr val="tx1"/>
                </a:solidFill>
                <a:latin typeface="Tahoma" panose="020B0604030504040204" pitchFamily="34" charset="0"/>
              </a:defRPr>
            </a:lvl3pPr>
            <a:lvl4pPr marL="1600200" indent="-228600" eaLnBrk="0" hangingPunct="0">
              <a:defRPr sz="2000">
                <a:solidFill>
                  <a:schemeClr val="tx1"/>
                </a:solidFill>
                <a:latin typeface="Tahoma" panose="020B0604030504040204" pitchFamily="34" charset="0"/>
              </a:defRPr>
            </a:lvl4pPr>
            <a:lvl5pPr marL="2057400" indent="-228600" eaLnBrk="0" hangingPunct="0">
              <a:defRPr sz="2000">
                <a:solidFill>
                  <a:schemeClr val="tx1"/>
                </a:solidFill>
                <a:latin typeface="Tahoma" panose="020B0604030504040204" pitchFamily="34" charset="0"/>
              </a:defRPr>
            </a:lvl5pPr>
            <a:lvl6pPr marL="2514600" indent="-228600" algn="r" eaLnBrk="0" fontAlgn="base" hangingPunct="0">
              <a:spcBef>
                <a:spcPct val="0"/>
              </a:spcBef>
              <a:spcAft>
                <a:spcPct val="0"/>
              </a:spcAft>
              <a:defRPr sz="2000">
                <a:solidFill>
                  <a:schemeClr val="tx1"/>
                </a:solidFill>
                <a:latin typeface="Tahoma" panose="020B0604030504040204" pitchFamily="34" charset="0"/>
              </a:defRPr>
            </a:lvl6pPr>
            <a:lvl7pPr marL="2971800" indent="-228600" algn="r" eaLnBrk="0" fontAlgn="base" hangingPunct="0">
              <a:spcBef>
                <a:spcPct val="0"/>
              </a:spcBef>
              <a:spcAft>
                <a:spcPct val="0"/>
              </a:spcAft>
              <a:defRPr sz="2000">
                <a:solidFill>
                  <a:schemeClr val="tx1"/>
                </a:solidFill>
                <a:latin typeface="Tahoma" panose="020B0604030504040204" pitchFamily="34" charset="0"/>
              </a:defRPr>
            </a:lvl7pPr>
            <a:lvl8pPr marL="3429000" indent="-228600" algn="r" eaLnBrk="0" fontAlgn="base" hangingPunct="0">
              <a:spcBef>
                <a:spcPct val="0"/>
              </a:spcBef>
              <a:spcAft>
                <a:spcPct val="0"/>
              </a:spcAft>
              <a:defRPr sz="2000">
                <a:solidFill>
                  <a:schemeClr val="tx1"/>
                </a:solidFill>
                <a:latin typeface="Tahoma" panose="020B0604030504040204" pitchFamily="34" charset="0"/>
              </a:defRPr>
            </a:lvl8pPr>
            <a:lvl9pPr marL="3886200" indent="-228600" algn="r" eaLnBrk="0" fontAlgn="base" hangingPunct="0">
              <a:spcBef>
                <a:spcPct val="0"/>
              </a:spcBef>
              <a:spcAft>
                <a:spcPct val="0"/>
              </a:spcAft>
              <a:defRPr sz="2000">
                <a:solidFill>
                  <a:schemeClr val="tx1"/>
                </a:solidFill>
                <a:latin typeface="Tahoma" panose="020B0604030504040204"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vi-VN" altLang="en-US" sz="2000" b="0" i="0" u="none" strike="noStrike" kern="0" cap="none" spc="0" normalizeH="0" baseline="0" noProof="0">
              <a:ln>
                <a:noFill/>
              </a:ln>
              <a:solidFill>
                <a:srgbClr val="000000"/>
              </a:solidFill>
              <a:effectLst/>
              <a:uLnTx/>
              <a:uFillTx/>
              <a:latin typeface="Tahoma" panose="020B0604030504040204" pitchFamily="34" charset="0"/>
            </a:endParaRPr>
          </a:p>
        </p:txBody>
      </p:sp>
      <p:sp>
        <p:nvSpPr>
          <p:cNvPr id="10" name="Rectangle 9">
            <a:extLst>
              <a:ext uri="{FF2B5EF4-FFF2-40B4-BE49-F238E27FC236}">
                <a16:creationId xmlns:a16="http://schemas.microsoft.com/office/drawing/2014/main" xmlns="" id="{3104E0EA-D774-4B2E-B51E-B5FACC79B291}"/>
              </a:ext>
            </a:extLst>
          </p:cNvPr>
          <p:cNvSpPr>
            <a:spLocks noChangeArrowheads="1"/>
          </p:cNvSpPr>
          <p:nvPr/>
        </p:nvSpPr>
        <p:spPr bwMode="auto">
          <a:xfrm>
            <a:off x="1914379" y="2329375"/>
            <a:ext cx="3886200" cy="3962400"/>
          </a:xfrm>
          <a:prstGeom prst="rect">
            <a:avLst/>
          </a:prstGeom>
          <a:gradFill flip="none" rotWithShape="1">
            <a:gsLst>
              <a:gs pos="0">
                <a:srgbClr val="FFFF99">
                  <a:shade val="30000"/>
                  <a:satMod val="115000"/>
                </a:srgbClr>
              </a:gs>
              <a:gs pos="50000">
                <a:srgbClr val="FFFF99">
                  <a:shade val="67500"/>
                  <a:satMod val="115000"/>
                </a:srgbClr>
              </a:gs>
              <a:gs pos="100000">
                <a:srgbClr val="FFFF99">
                  <a:shade val="100000"/>
                  <a:satMod val="115000"/>
                </a:srgbClr>
              </a:gs>
            </a:gsLst>
            <a:path path="circle">
              <a:fillToRect l="50000" t="50000" r="50000" b="50000"/>
            </a:path>
            <a:tileRect/>
          </a:gradFill>
          <a:ln w="9525">
            <a:solidFill>
              <a:srgbClr val="000000"/>
            </a:solidFill>
            <a:miter lim="800000"/>
            <a:headEnd/>
            <a:tailEnd/>
          </a:ln>
        </p:spPr>
        <p:txBody>
          <a:bodyPr wrap="none" anchor="ctr"/>
          <a:lstStyle/>
          <a:p>
            <a:pPr algn="r" fontAlgn="base">
              <a:spcBef>
                <a:spcPct val="0"/>
              </a:spcBef>
              <a:spcAft>
                <a:spcPct val="0"/>
              </a:spcAft>
              <a:defRPr/>
            </a:pPr>
            <a:endParaRPr lang="vi-VN" sz="2000" kern="0">
              <a:solidFill>
                <a:srgbClr val="000000"/>
              </a:solidFill>
              <a:latin typeface="Tahoma" panose="020B0604030504040204" pitchFamily="34" charset="0"/>
            </a:endParaRPr>
          </a:p>
        </p:txBody>
      </p:sp>
      <p:sp>
        <p:nvSpPr>
          <p:cNvPr id="11" name="Rectangle 10">
            <a:extLst>
              <a:ext uri="{FF2B5EF4-FFF2-40B4-BE49-F238E27FC236}">
                <a16:creationId xmlns:a16="http://schemas.microsoft.com/office/drawing/2014/main" xmlns="" id="{A23EEF58-AAAA-4C66-80B5-586522F1F7BE}"/>
              </a:ext>
            </a:extLst>
          </p:cNvPr>
          <p:cNvSpPr>
            <a:spLocks noChangeArrowheads="1"/>
          </p:cNvSpPr>
          <p:nvPr/>
        </p:nvSpPr>
        <p:spPr bwMode="auto">
          <a:xfrm>
            <a:off x="5800579" y="2329375"/>
            <a:ext cx="4648200" cy="3962400"/>
          </a:xfrm>
          <a:prstGeom prst="rect">
            <a:avLst/>
          </a:prstGeom>
          <a:gradFill flip="none" rotWithShape="1">
            <a:gsLst>
              <a:gs pos="0">
                <a:srgbClr val="FFFF99">
                  <a:shade val="30000"/>
                  <a:satMod val="115000"/>
                </a:srgbClr>
              </a:gs>
              <a:gs pos="50000">
                <a:srgbClr val="FFFF99">
                  <a:shade val="67500"/>
                  <a:satMod val="115000"/>
                </a:srgbClr>
              </a:gs>
              <a:gs pos="100000">
                <a:srgbClr val="FFFF99">
                  <a:shade val="100000"/>
                  <a:satMod val="115000"/>
                </a:srgbClr>
              </a:gs>
            </a:gsLst>
            <a:path path="circle">
              <a:fillToRect l="50000" t="50000" r="50000" b="50000"/>
            </a:path>
            <a:tileRect/>
          </a:gradFill>
          <a:ln w="9525">
            <a:solidFill>
              <a:srgbClr val="000000"/>
            </a:solidFill>
            <a:miter lim="800000"/>
            <a:headEnd/>
            <a:tailEnd/>
          </a:ln>
        </p:spPr>
        <p:txBody>
          <a:bodyPr wrap="none" anchor="ctr"/>
          <a:lstStyle/>
          <a:p>
            <a:pPr algn="r" fontAlgn="base">
              <a:spcBef>
                <a:spcPct val="0"/>
              </a:spcBef>
              <a:spcAft>
                <a:spcPct val="0"/>
              </a:spcAft>
              <a:defRPr/>
            </a:pPr>
            <a:endParaRPr lang="vi-VN" sz="2000" kern="0">
              <a:solidFill>
                <a:srgbClr val="000000"/>
              </a:solidFill>
              <a:latin typeface="Tahoma" panose="020B0604030504040204" pitchFamily="34" charset="0"/>
            </a:endParaRPr>
          </a:p>
        </p:txBody>
      </p:sp>
      <p:sp>
        <p:nvSpPr>
          <p:cNvPr id="12" name="Text Box 11">
            <a:extLst>
              <a:ext uri="{FF2B5EF4-FFF2-40B4-BE49-F238E27FC236}">
                <a16:creationId xmlns:a16="http://schemas.microsoft.com/office/drawing/2014/main" xmlns="" id="{D426EEB7-56E8-4E92-BE0D-D23BF863531C}"/>
              </a:ext>
            </a:extLst>
          </p:cNvPr>
          <p:cNvSpPr txBox="1">
            <a:spLocks noChangeArrowheads="1"/>
          </p:cNvSpPr>
          <p:nvPr/>
        </p:nvSpPr>
        <p:spPr bwMode="auto">
          <a:xfrm>
            <a:off x="1990579" y="2600838"/>
            <a:ext cx="37338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fontAlgn="base">
              <a:lnSpc>
                <a:spcPct val="100000"/>
              </a:lnSpc>
              <a:spcBef>
                <a:spcPct val="0"/>
              </a:spcBef>
              <a:spcAft>
                <a:spcPct val="0"/>
              </a:spcAft>
              <a:buFontTx/>
              <a:buNone/>
            </a:pPr>
            <a:r>
              <a:rPr lang="en-US" altLang="en-US" sz="3200" b="1">
                <a:solidFill>
                  <a:srgbClr val="000000"/>
                </a:solidFill>
                <a:latin typeface="Times New Roman" panose="02020603050405020304" pitchFamily="18" charset="0"/>
              </a:rPr>
              <a:t>Người viết phải xây dựng hệ thống luận điểm, luận cứ chặt chẽ. Nội dung ý lớn, ý nhỏ phải gắn bó, phụ thuộc vào nhau trong toàn bài.</a:t>
            </a:r>
            <a:endParaRPr lang="en-US" altLang="en-US" sz="3200">
              <a:solidFill>
                <a:srgbClr val="000000"/>
              </a:solidFill>
              <a:latin typeface="Times New Roman" panose="02020603050405020304" pitchFamily="18" charset="0"/>
            </a:endParaRPr>
          </a:p>
        </p:txBody>
      </p:sp>
      <p:sp>
        <p:nvSpPr>
          <p:cNvPr id="13" name="Text Box 12">
            <a:extLst>
              <a:ext uri="{FF2B5EF4-FFF2-40B4-BE49-F238E27FC236}">
                <a16:creationId xmlns:a16="http://schemas.microsoft.com/office/drawing/2014/main" xmlns="" id="{5F5C3A89-DFA1-442C-B7A9-A3C2C15744CD}"/>
              </a:ext>
            </a:extLst>
          </p:cNvPr>
          <p:cNvSpPr txBox="1">
            <a:spLocks noChangeArrowheads="1"/>
          </p:cNvSpPr>
          <p:nvPr/>
        </p:nvSpPr>
        <p:spPr bwMode="auto">
          <a:xfrm>
            <a:off x="6333979" y="2938975"/>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anose="020B0604030504040204" pitchFamily="34" charset="0"/>
              </a:defRPr>
            </a:lvl1pPr>
            <a:lvl2pPr marL="742950" indent="-285750" eaLnBrk="0" hangingPunct="0">
              <a:defRPr sz="2000">
                <a:solidFill>
                  <a:schemeClr val="tx1"/>
                </a:solidFill>
                <a:latin typeface="Tahoma" panose="020B0604030504040204" pitchFamily="34" charset="0"/>
              </a:defRPr>
            </a:lvl2pPr>
            <a:lvl3pPr marL="1143000" indent="-228600" eaLnBrk="0" hangingPunct="0">
              <a:defRPr sz="2000">
                <a:solidFill>
                  <a:schemeClr val="tx1"/>
                </a:solidFill>
                <a:latin typeface="Tahoma" panose="020B0604030504040204" pitchFamily="34" charset="0"/>
              </a:defRPr>
            </a:lvl3pPr>
            <a:lvl4pPr marL="1600200" indent="-228600" eaLnBrk="0" hangingPunct="0">
              <a:defRPr sz="2000">
                <a:solidFill>
                  <a:schemeClr val="tx1"/>
                </a:solidFill>
                <a:latin typeface="Tahoma" panose="020B0604030504040204" pitchFamily="34" charset="0"/>
              </a:defRPr>
            </a:lvl4pPr>
            <a:lvl5pPr marL="2057400" indent="-228600" eaLnBrk="0" hangingPunct="0">
              <a:defRPr sz="2000">
                <a:solidFill>
                  <a:schemeClr val="tx1"/>
                </a:solidFill>
                <a:latin typeface="Tahoma" panose="020B0604030504040204" pitchFamily="34" charset="0"/>
              </a:defRPr>
            </a:lvl5pPr>
            <a:lvl6pPr marL="2514600" indent="-228600" algn="r" eaLnBrk="0" fontAlgn="base" hangingPunct="0">
              <a:spcBef>
                <a:spcPct val="0"/>
              </a:spcBef>
              <a:spcAft>
                <a:spcPct val="0"/>
              </a:spcAft>
              <a:defRPr sz="2000">
                <a:solidFill>
                  <a:schemeClr val="tx1"/>
                </a:solidFill>
                <a:latin typeface="Tahoma" panose="020B0604030504040204" pitchFamily="34" charset="0"/>
              </a:defRPr>
            </a:lvl6pPr>
            <a:lvl7pPr marL="2971800" indent="-228600" algn="r" eaLnBrk="0" fontAlgn="base" hangingPunct="0">
              <a:spcBef>
                <a:spcPct val="0"/>
              </a:spcBef>
              <a:spcAft>
                <a:spcPct val="0"/>
              </a:spcAft>
              <a:defRPr sz="2000">
                <a:solidFill>
                  <a:schemeClr val="tx1"/>
                </a:solidFill>
                <a:latin typeface="Tahoma" panose="020B0604030504040204" pitchFamily="34" charset="0"/>
              </a:defRPr>
            </a:lvl7pPr>
            <a:lvl8pPr marL="3429000" indent="-228600" algn="r" eaLnBrk="0" fontAlgn="base" hangingPunct="0">
              <a:spcBef>
                <a:spcPct val="0"/>
              </a:spcBef>
              <a:spcAft>
                <a:spcPct val="0"/>
              </a:spcAft>
              <a:defRPr sz="2000">
                <a:solidFill>
                  <a:schemeClr val="tx1"/>
                </a:solidFill>
                <a:latin typeface="Tahoma" panose="020B0604030504040204" pitchFamily="34" charset="0"/>
              </a:defRPr>
            </a:lvl8pPr>
            <a:lvl9pPr marL="3886200" indent="-228600" algn="r" eaLnBrk="0" fontAlgn="base" hangingPunct="0">
              <a:spcBef>
                <a:spcPct val="0"/>
              </a:spcBef>
              <a:spcAft>
                <a:spcPct val="0"/>
              </a:spcAft>
              <a:defRPr sz="2000">
                <a:solidFill>
                  <a:schemeClr val="tx1"/>
                </a:solidFill>
                <a:latin typeface="Tahoma" panose="020B0604030504040204" pitchFamily="34" charset="0"/>
              </a:defRPr>
            </a:lvl9pPr>
          </a:lstStyle>
          <a:p>
            <a:pPr marL="0" marR="0" lvl="0" indent="0" algn="r" defTabSz="914400" eaLnBrk="1" fontAlgn="base" latinLnBrk="0" hangingPunct="1">
              <a:lnSpc>
                <a:spcPct val="100000"/>
              </a:lnSpc>
              <a:spcBef>
                <a:spcPct val="50000"/>
              </a:spcBef>
              <a:spcAft>
                <a:spcPct val="0"/>
              </a:spcAft>
              <a:buClrTx/>
              <a:buSzTx/>
              <a:buFontTx/>
              <a:buNone/>
              <a:tabLst/>
              <a:defRPr/>
            </a:pPr>
            <a:endParaRPr kumimoji="0" lang="vi-VN" altLang="en-US" sz="2000" b="0" i="0" u="none" strike="noStrike" kern="0" cap="none" spc="0" normalizeH="0" baseline="0" noProof="0">
              <a:ln>
                <a:noFill/>
              </a:ln>
              <a:solidFill>
                <a:srgbClr val="000000"/>
              </a:solidFill>
              <a:effectLst/>
              <a:uLnTx/>
              <a:uFillTx/>
              <a:latin typeface="Tahoma" panose="020B0604030504040204" pitchFamily="34" charset="0"/>
            </a:endParaRPr>
          </a:p>
        </p:txBody>
      </p:sp>
      <p:sp>
        <p:nvSpPr>
          <p:cNvPr id="14" name="Text Box 13">
            <a:extLst>
              <a:ext uri="{FF2B5EF4-FFF2-40B4-BE49-F238E27FC236}">
                <a16:creationId xmlns:a16="http://schemas.microsoft.com/office/drawing/2014/main" xmlns="" id="{74EB755D-1658-4018-A0C1-684F99437A76}"/>
              </a:ext>
            </a:extLst>
          </p:cNvPr>
          <p:cNvSpPr txBox="1">
            <a:spLocks noChangeArrowheads="1"/>
          </p:cNvSpPr>
          <p:nvPr/>
        </p:nvSpPr>
        <p:spPr bwMode="auto">
          <a:xfrm>
            <a:off x="6181579" y="2862775"/>
            <a:ext cx="3810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anose="020B0604030504040204" pitchFamily="34" charset="0"/>
              </a:defRPr>
            </a:lvl1pPr>
            <a:lvl2pPr marL="742950" indent="-285750" eaLnBrk="0" hangingPunct="0">
              <a:defRPr sz="2000">
                <a:solidFill>
                  <a:schemeClr val="tx1"/>
                </a:solidFill>
                <a:latin typeface="Tahoma" panose="020B0604030504040204" pitchFamily="34" charset="0"/>
              </a:defRPr>
            </a:lvl2pPr>
            <a:lvl3pPr marL="1143000" indent="-228600" eaLnBrk="0" hangingPunct="0">
              <a:defRPr sz="2000">
                <a:solidFill>
                  <a:schemeClr val="tx1"/>
                </a:solidFill>
                <a:latin typeface="Tahoma" panose="020B0604030504040204" pitchFamily="34" charset="0"/>
              </a:defRPr>
            </a:lvl3pPr>
            <a:lvl4pPr marL="1600200" indent="-228600" eaLnBrk="0" hangingPunct="0">
              <a:defRPr sz="2000">
                <a:solidFill>
                  <a:schemeClr val="tx1"/>
                </a:solidFill>
                <a:latin typeface="Tahoma" panose="020B0604030504040204" pitchFamily="34" charset="0"/>
              </a:defRPr>
            </a:lvl4pPr>
            <a:lvl5pPr marL="2057400" indent="-228600" eaLnBrk="0" hangingPunct="0">
              <a:defRPr sz="2000">
                <a:solidFill>
                  <a:schemeClr val="tx1"/>
                </a:solidFill>
                <a:latin typeface="Tahoma" panose="020B0604030504040204" pitchFamily="34" charset="0"/>
              </a:defRPr>
            </a:lvl5pPr>
            <a:lvl6pPr marL="2514600" indent="-228600" algn="r" eaLnBrk="0" fontAlgn="base" hangingPunct="0">
              <a:spcBef>
                <a:spcPct val="0"/>
              </a:spcBef>
              <a:spcAft>
                <a:spcPct val="0"/>
              </a:spcAft>
              <a:defRPr sz="2000">
                <a:solidFill>
                  <a:schemeClr val="tx1"/>
                </a:solidFill>
                <a:latin typeface="Tahoma" panose="020B0604030504040204" pitchFamily="34" charset="0"/>
              </a:defRPr>
            </a:lvl6pPr>
            <a:lvl7pPr marL="2971800" indent="-228600" algn="r" eaLnBrk="0" fontAlgn="base" hangingPunct="0">
              <a:spcBef>
                <a:spcPct val="0"/>
              </a:spcBef>
              <a:spcAft>
                <a:spcPct val="0"/>
              </a:spcAft>
              <a:defRPr sz="2000">
                <a:solidFill>
                  <a:schemeClr val="tx1"/>
                </a:solidFill>
                <a:latin typeface="Tahoma" panose="020B0604030504040204" pitchFamily="34" charset="0"/>
              </a:defRPr>
            </a:lvl7pPr>
            <a:lvl8pPr marL="3429000" indent="-228600" algn="r" eaLnBrk="0" fontAlgn="base" hangingPunct="0">
              <a:spcBef>
                <a:spcPct val="0"/>
              </a:spcBef>
              <a:spcAft>
                <a:spcPct val="0"/>
              </a:spcAft>
              <a:defRPr sz="2000">
                <a:solidFill>
                  <a:schemeClr val="tx1"/>
                </a:solidFill>
                <a:latin typeface="Tahoma" panose="020B0604030504040204" pitchFamily="34" charset="0"/>
              </a:defRPr>
            </a:lvl8pPr>
            <a:lvl9pPr marL="3886200" indent="-228600" algn="r" eaLnBrk="0" fontAlgn="base" hangingPunct="0">
              <a:spcBef>
                <a:spcPct val="0"/>
              </a:spcBef>
              <a:spcAft>
                <a:spcPct val="0"/>
              </a:spcAft>
              <a:defRPr sz="2000">
                <a:solidFill>
                  <a:schemeClr val="tx1"/>
                </a:solidFill>
                <a:latin typeface="Tahoma" panose="020B0604030504040204" pitchFamily="34" charset="0"/>
              </a:defRPr>
            </a:lvl9pPr>
          </a:lstStyle>
          <a:p>
            <a:pPr marL="0" marR="0" lvl="0" indent="0" algn="r" defTabSz="914400" eaLnBrk="1" fontAlgn="base" latinLnBrk="0" hangingPunct="1">
              <a:lnSpc>
                <a:spcPct val="100000"/>
              </a:lnSpc>
              <a:spcBef>
                <a:spcPct val="50000"/>
              </a:spcBef>
              <a:spcAft>
                <a:spcPct val="0"/>
              </a:spcAft>
              <a:buClrTx/>
              <a:buSzTx/>
              <a:buFontTx/>
              <a:buNone/>
              <a:tabLst/>
              <a:defRPr/>
            </a:pPr>
            <a:endParaRPr kumimoji="0" lang="vi-VN" altLang="en-US" sz="2000" b="0" i="0" u="none" strike="noStrike" kern="0" cap="none" spc="0" normalizeH="0" baseline="0" noProof="0">
              <a:ln>
                <a:noFill/>
              </a:ln>
              <a:solidFill>
                <a:srgbClr val="000000"/>
              </a:solidFill>
              <a:effectLst/>
              <a:uLnTx/>
              <a:uFillTx/>
              <a:latin typeface="Tahoma" panose="020B0604030504040204" pitchFamily="34" charset="0"/>
            </a:endParaRPr>
          </a:p>
        </p:txBody>
      </p:sp>
      <p:sp>
        <p:nvSpPr>
          <p:cNvPr id="15" name="Text Box 14">
            <a:extLst>
              <a:ext uri="{FF2B5EF4-FFF2-40B4-BE49-F238E27FC236}">
                <a16:creationId xmlns:a16="http://schemas.microsoft.com/office/drawing/2014/main" xmlns="" id="{44D8AA19-298C-4AE9-AA6C-1F34A79E2EE3}"/>
              </a:ext>
            </a:extLst>
          </p:cNvPr>
          <p:cNvSpPr txBox="1">
            <a:spLocks noChangeArrowheads="1"/>
          </p:cNvSpPr>
          <p:nvPr/>
        </p:nvSpPr>
        <p:spPr bwMode="auto">
          <a:xfrm>
            <a:off x="6105379" y="2710375"/>
            <a:ext cx="40386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fontAlgn="base">
              <a:lnSpc>
                <a:spcPct val="100000"/>
              </a:lnSpc>
              <a:spcBef>
                <a:spcPct val="0"/>
              </a:spcBef>
              <a:spcAft>
                <a:spcPct val="0"/>
              </a:spcAft>
              <a:buFontTx/>
              <a:buNone/>
            </a:pPr>
            <a:r>
              <a:rPr lang="en-US" altLang="en-US" sz="3200" b="1">
                <a:solidFill>
                  <a:srgbClr val="000000"/>
                </a:solidFill>
                <a:latin typeface="Times New Roman" panose="02020603050405020304" pitchFamily="18" charset="0"/>
              </a:rPr>
              <a:t>Chỉ là những yếu tố đơn lẻ, biệt lập trong một tình huống, sự việc hay với nhân vật cụ thể nào đó của câu chuyện.</a:t>
            </a:r>
            <a:endParaRPr lang="en-US" altLang="en-US" sz="3200">
              <a:solidFill>
                <a:srgbClr val="000000"/>
              </a:solidFill>
              <a:latin typeface="Times New Roman" panose="02020603050405020304" pitchFamily="18" charset="0"/>
            </a:endParaRPr>
          </a:p>
        </p:txBody>
      </p:sp>
      <p:sp>
        <p:nvSpPr>
          <p:cNvPr id="16" name="Text Box 15">
            <a:extLst>
              <a:ext uri="{FF2B5EF4-FFF2-40B4-BE49-F238E27FC236}">
                <a16:creationId xmlns:a16="http://schemas.microsoft.com/office/drawing/2014/main" xmlns="" id="{09A3F574-121F-4DE9-9BEB-8E5168082038}"/>
              </a:ext>
            </a:extLst>
          </p:cNvPr>
          <p:cNvSpPr txBox="1">
            <a:spLocks noChangeArrowheads="1"/>
          </p:cNvSpPr>
          <p:nvPr/>
        </p:nvSpPr>
        <p:spPr bwMode="auto">
          <a:xfrm>
            <a:off x="2142979" y="1414975"/>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r>
              <a:rPr lang="en-US" altLang="en-US" sz="2400" b="1">
                <a:solidFill>
                  <a:srgbClr val="FF0000"/>
                </a:solidFill>
                <a:latin typeface="Times New Roman" panose="02020603050405020304" pitchFamily="18" charset="0"/>
              </a:rPr>
              <a:t>VĂN BẢN NGHỊ LUẬN</a:t>
            </a:r>
            <a:endParaRPr lang="en-US" altLang="en-US" sz="2400">
              <a:solidFill>
                <a:srgbClr val="FF0000"/>
              </a:solidFill>
              <a:latin typeface="Times New Roman" panose="02020603050405020304" pitchFamily="18" charset="0"/>
            </a:endParaRPr>
          </a:p>
        </p:txBody>
      </p:sp>
      <p:sp>
        <p:nvSpPr>
          <p:cNvPr id="17" name="Text Box 16">
            <a:extLst>
              <a:ext uri="{FF2B5EF4-FFF2-40B4-BE49-F238E27FC236}">
                <a16:creationId xmlns:a16="http://schemas.microsoft.com/office/drawing/2014/main" xmlns="" id="{2D7B6E6B-3E66-460F-B52E-E59709A2E70A}"/>
              </a:ext>
            </a:extLst>
          </p:cNvPr>
          <p:cNvSpPr txBox="1">
            <a:spLocks noChangeArrowheads="1"/>
          </p:cNvSpPr>
          <p:nvPr/>
        </p:nvSpPr>
        <p:spPr bwMode="auto">
          <a:xfrm>
            <a:off x="5876779" y="1278450"/>
            <a:ext cx="4495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r>
              <a:rPr lang="en-US" altLang="en-US" sz="2400" b="1">
                <a:solidFill>
                  <a:srgbClr val="0000FF"/>
                </a:solidFill>
                <a:latin typeface="Times New Roman" panose="02020603050405020304" pitchFamily="18" charset="0"/>
              </a:rPr>
              <a:t>YẾU TỐ NGHỊ LUẬN TRONG </a:t>
            </a:r>
          </a:p>
          <a:p>
            <a:pPr fontAlgn="base">
              <a:lnSpc>
                <a:spcPct val="100000"/>
              </a:lnSpc>
              <a:spcBef>
                <a:spcPct val="0"/>
              </a:spcBef>
              <a:spcAft>
                <a:spcPct val="0"/>
              </a:spcAft>
              <a:buFontTx/>
              <a:buNone/>
            </a:pPr>
            <a:r>
              <a:rPr lang="en-US" altLang="en-US" sz="2400" b="1">
                <a:solidFill>
                  <a:srgbClr val="0000FF"/>
                </a:solidFill>
                <a:latin typeface="Times New Roman" panose="02020603050405020304" pitchFamily="18" charset="0"/>
              </a:rPr>
              <a:t>VĂN BẢN TỰ SỰ</a:t>
            </a:r>
          </a:p>
        </p:txBody>
      </p:sp>
    </p:spTree>
    <p:extLst>
      <p:ext uri="{BB962C8B-B14F-4D97-AF65-F5344CB8AC3E}">
        <p14:creationId xmlns:p14="http://schemas.microsoft.com/office/powerpoint/2010/main" val="338511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ppt_x</p:attrName>
                                        </p:attrNameLst>
                                      </p:cBhvr>
                                      <p:tavLst>
                                        <p:tav tm="0">
                                          <p:val>
                                            <p:strVal val="#ppt_x-.2"/>
                                          </p:val>
                                        </p:tav>
                                        <p:tav tm="100000">
                                          <p:val>
                                            <p:strVal val="#ppt_x"/>
                                          </p:val>
                                        </p:tav>
                                      </p:tavLst>
                                    </p:anim>
                                    <p:anim calcmode="lin" valueType="num">
                                      <p:cBhvr>
                                        <p:cTn id="8"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1000" fill="hold"/>
                                        <p:tgtEl>
                                          <p:spTgt spid="15"/>
                                        </p:tgtEl>
                                        <p:attrNameLst>
                                          <p:attrName>ppt_x</p:attrName>
                                        </p:attrNameLst>
                                      </p:cBhvr>
                                      <p:tavLst>
                                        <p:tav tm="0">
                                          <p:val>
                                            <p:strVal val="#ppt_x-.2"/>
                                          </p:val>
                                        </p:tav>
                                        <p:tav tm="100000">
                                          <p:val>
                                            <p:strVal val="#ppt_x"/>
                                          </p:val>
                                        </p:tav>
                                      </p:tavLst>
                                    </p:anim>
                                    <p:anim calcmode="lin" valueType="num">
                                      <p:cBhvr>
                                        <p:cTn id="15" dur="1000" fill="hold"/>
                                        <p:tgtEl>
                                          <p:spTgt spid="15"/>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7F9C10EF-2638-4D25-B1E8-0F4410ABCCDA}"/>
              </a:ext>
            </a:extLst>
          </p:cNvPr>
          <p:cNvSpPr/>
          <p:nvPr/>
        </p:nvSpPr>
        <p:spPr>
          <a:xfrm>
            <a:off x="381000" y="153988"/>
            <a:ext cx="8621713" cy="522287"/>
          </a:xfrm>
          <a:prstGeom prst="rect">
            <a:avLst/>
          </a:prstGeom>
        </p:spPr>
        <p:txBody>
          <a:bodyPr>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US" altLang="en-US" sz="2800" b="1" i="0" u="none" strike="noStrike" kern="0" cap="none" spc="0" normalizeH="0" baseline="0" noProof="0" dirty="0">
                <a:ln>
                  <a:noFill/>
                </a:ln>
                <a:solidFill>
                  <a:srgbClr val="000000"/>
                </a:solidFill>
                <a:effectLst/>
                <a:uLnTx/>
                <a:uFillTx/>
                <a:latin typeface="Times New Roman" panose="02020603050405020304" pitchFamily="18" charset="0"/>
              </a:rPr>
              <a:t>2. </a:t>
            </a:r>
            <a:r>
              <a:rPr kumimoji="0" lang="en-US" altLang="en-US" sz="2800" b="1" i="0" u="none" strike="noStrike" kern="0" cap="none" spc="0" normalizeH="0" baseline="0" noProof="0" dirty="0" err="1">
                <a:ln>
                  <a:noFill/>
                </a:ln>
                <a:solidFill>
                  <a:srgbClr val="000000"/>
                </a:solidFill>
                <a:effectLst/>
                <a:uLnTx/>
                <a:uFillTx/>
                <a:latin typeface="Times New Roman" panose="02020603050405020304" pitchFamily="18" charset="0"/>
              </a:rPr>
              <a:t>Thực</a:t>
            </a:r>
            <a:r>
              <a:rPr kumimoji="0" lang="en-US" altLang="en-US" sz="28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rgbClr val="000000"/>
                </a:solidFill>
                <a:effectLst/>
                <a:uLnTx/>
                <a:uFillTx/>
                <a:latin typeface="Times New Roman" panose="02020603050405020304" pitchFamily="18" charset="0"/>
              </a:rPr>
              <a:t>hành</a:t>
            </a:r>
            <a:r>
              <a:rPr kumimoji="0" lang="en-US" altLang="en-US" sz="28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rgbClr val="000000"/>
                </a:solidFill>
                <a:effectLst/>
                <a:uLnTx/>
                <a:uFillTx/>
                <a:latin typeface="Times New Roman" panose="02020603050405020304" pitchFamily="18" charset="0"/>
              </a:rPr>
              <a:t>viết</a:t>
            </a:r>
            <a:r>
              <a:rPr kumimoji="0" lang="en-US" altLang="en-US" sz="28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rgbClr val="000000"/>
                </a:solidFill>
                <a:effectLst/>
                <a:uLnTx/>
                <a:uFillTx/>
                <a:latin typeface="Times New Roman" panose="02020603050405020304" pitchFamily="18" charset="0"/>
              </a:rPr>
              <a:t>đoạn</a:t>
            </a:r>
            <a:r>
              <a:rPr kumimoji="0" lang="en-US" altLang="en-US" sz="28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rgbClr val="000000"/>
                </a:solidFill>
                <a:effectLst/>
                <a:uLnTx/>
                <a:uFillTx/>
                <a:latin typeface="Times New Roman" panose="02020603050405020304" pitchFamily="18" charset="0"/>
              </a:rPr>
              <a:t>văn</a:t>
            </a:r>
            <a:r>
              <a:rPr kumimoji="0" lang="en-US" altLang="en-US" sz="28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rgbClr val="000000"/>
                </a:solidFill>
                <a:effectLst/>
                <a:uLnTx/>
                <a:uFillTx/>
                <a:latin typeface="Times New Roman" panose="02020603050405020304" pitchFamily="18" charset="0"/>
              </a:rPr>
              <a:t>có</a:t>
            </a:r>
            <a:r>
              <a:rPr kumimoji="0" lang="en-US" altLang="en-US" sz="28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rgbClr val="000000"/>
                </a:solidFill>
                <a:effectLst/>
                <a:uLnTx/>
                <a:uFillTx/>
                <a:latin typeface="Times New Roman" panose="02020603050405020304" pitchFamily="18" charset="0"/>
              </a:rPr>
              <a:t>sử</a:t>
            </a:r>
            <a:r>
              <a:rPr kumimoji="0" lang="en-US" altLang="en-US" sz="28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rgbClr val="000000"/>
                </a:solidFill>
                <a:effectLst/>
                <a:uLnTx/>
                <a:uFillTx/>
                <a:latin typeface="Times New Roman" panose="02020603050405020304" pitchFamily="18" charset="0"/>
              </a:rPr>
              <a:t>dụng</a:t>
            </a:r>
            <a:r>
              <a:rPr kumimoji="0" lang="en-US" altLang="en-US" sz="28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rgbClr val="000000"/>
                </a:solidFill>
                <a:effectLst/>
                <a:uLnTx/>
                <a:uFillTx/>
                <a:latin typeface="Times New Roman" panose="02020603050405020304" pitchFamily="18" charset="0"/>
              </a:rPr>
              <a:t>yếu</a:t>
            </a:r>
            <a:r>
              <a:rPr kumimoji="0" lang="en-US" altLang="en-US" sz="28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rgbClr val="000000"/>
                </a:solidFill>
                <a:effectLst/>
                <a:uLnTx/>
                <a:uFillTx/>
                <a:latin typeface="Times New Roman" panose="02020603050405020304" pitchFamily="18" charset="0"/>
              </a:rPr>
              <a:t>tố</a:t>
            </a:r>
            <a:r>
              <a:rPr kumimoji="0" lang="en-US" altLang="en-US" sz="28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rgbClr val="000000"/>
                </a:solidFill>
                <a:effectLst/>
                <a:uLnTx/>
                <a:uFillTx/>
                <a:latin typeface="Times New Roman" panose="02020603050405020304" pitchFamily="18" charset="0"/>
              </a:rPr>
              <a:t>nghị</a:t>
            </a:r>
            <a:r>
              <a:rPr kumimoji="0" lang="en-US" altLang="en-US" sz="28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rgbClr val="000000"/>
                </a:solidFill>
                <a:effectLst/>
                <a:uLnTx/>
                <a:uFillTx/>
                <a:latin typeface="Times New Roman" panose="02020603050405020304" pitchFamily="18" charset="0"/>
              </a:rPr>
              <a:t>luận</a:t>
            </a:r>
            <a:endParaRPr kumimoji="0" lang="en-US" sz="2800" b="0" i="0" u="none" strike="noStrike" kern="0" cap="none" spc="0" normalizeH="0" baseline="0" noProof="0" dirty="0">
              <a:ln>
                <a:noFill/>
              </a:ln>
              <a:solidFill>
                <a:sysClr val="windowText" lastClr="000000"/>
              </a:solidFill>
              <a:effectLst/>
              <a:uLnTx/>
              <a:uFillTx/>
            </a:endParaRPr>
          </a:p>
        </p:txBody>
      </p:sp>
      <p:sp>
        <p:nvSpPr>
          <p:cNvPr id="3" name="Rectangle 2">
            <a:extLst>
              <a:ext uri="{FF2B5EF4-FFF2-40B4-BE49-F238E27FC236}">
                <a16:creationId xmlns:a16="http://schemas.microsoft.com/office/drawing/2014/main" xmlns="" id="{2AC09E44-3EA1-4E4B-A11E-47ADC0F5C47D}"/>
              </a:ext>
            </a:extLst>
          </p:cNvPr>
          <p:cNvSpPr/>
          <p:nvPr/>
        </p:nvSpPr>
        <p:spPr>
          <a:xfrm>
            <a:off x="381000" y="677301"/>
            <a:ext cx="10932258" cy="954107"/>
          </a:xfrm>
          <a:prstGeom prst="rect">
            <a:avLst/>
          </a:prstGeom>
          <a:ln>
            <a:solidFill>
              <a:srgbClr val="FF0000"/>
            </a:solidFill>
          </a:ln>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US" altLang="en-US" sz="2800" b="1" i="0" u="none" strike="noStrike" kern="0" cap="none" spc="0" normalizeH="0" baseline="0" noProof="0" dirty="0" err="1">
                <a:ln>
                  <a:noFill/>
                </a:ln>
                <a:solidFill>
                  <a:srgbClr val="000000"/>
                </a:solidFill>
                <a:effectLst/>
                <a:uLnTx/>
                <a:uFillTx/>
                <a:latin typeface="Times New Roman" panose="02020603050405020304" pitchFamily="18" charset="0"/>
              </a:rPr>
              <a:t>Bài</a:t>
            </a:r>
            <a:r>
              <a:rPr kumimoji="0" lang="en-US" altLang="en-US" sz="2800" b="1" i="0" u="none" strike="noStrike" kern="0" cap="none" spc="0" normalizeH="0" baseline="0" noProof="0" dirty="0">
                <a:ln>
                  <a:noFill/>
                </a:ln>
                <a:solidFill>
                  <a:srgbClr val="000000"/>
                </a:solidFill>
                <a:effectLst/>
                <a:uLnTx/>
                <a:uFillTx/>
                <a:latin typeface="Times New Roman" panose="02020603050405020304" pitchFamily="18" charset="0"/>
              </a:rPr>
              <a:t> 1</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Viết</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đoạn</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văn</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kể</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lại</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buổi</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sinh</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hoạt</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lớp</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Trong</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buổi</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sinh</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hoạt</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đó</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em</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đã</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phát</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biểu</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ý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kiến</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để</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chứng</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rgbClr val="000000"/>
                </a:solidFill>
                <a:effectLst/>
                <a:uLnTx/>
                <a:uFillTx/>
                <a:latin typeface="Times New Roman" panose="02020603050405020304" pitchFamily="18" charset="0"/>
              </a:rPr>
              <a:t>minh</a:t>
            </a:r>
            <a:r>
              <a:rPr kumimoji="0" lang="en-US" altLang="en-US" sz="28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800" b="1" i="1" u="none" strike="noStrike" kern="0" cap="none" spc="0" normalizeH="0" baseline="0" noProof="0" dirty="0">
                <a:ln>
                  <a:noFill/>
                </a:ln>
                <a:solidFill>
                  <a:srgbClr val="0000CC"/>
                </a:solidFill>
                <a:effectLst/>
                <a:uLnTx/>
                <a:uFillTx/>
                <a:latin typeface="Times New Roman" panose="02020603050405020304" pitchFamily="18" charset="0"/>
              </a:rPr>
              <a:t>Nam </a:t>
            </a:r>
            <a:r>
              <a:rPr kumimoji="0" lang="en-US" altLang="en-US" sz="2800" b="1" i="1" u="none" strike="noStrike" kern="0" cap="none" spc="0" normalizeH="0" baseline="0" noProof="0" dirty="0" err="1">
                <a:ln>
                  <a:noFill/>
                </a:ln>
                <a:solidFill>
                  <a:srgbClr val="0000CC"/>
                </a:solidFill>
                <a:effectLst/>
                <a:uLnTx/>
                <a:uFillTx/>
                <a:latin typeface="Times New Roman" panose="02020603050405020304" pitchFamily="18" charset="0"/>
              </a:rPr>
              <a:t>là</a:t>
            </a:r>
            <a:r>
              <a:rPr kumimoji="0" lang="en-US" altLang="en-US" sz="2800" b="1" i="1" u="none" strike="noStrike" kern="0" cap="none" spc="0" normalizeH="0" baseline="0" noProof="0" dirty="0">
                <a:ln>
                  <a:noFill/>
                </a:ln>
                <a:solidFill>
                  <a:srgbClr val="0000CC"/>
                </a:solidFill>
                <a:effectLst/>
                <a:uLnTx/>
                <a:uFillTx/>
                <a:latin typeface="Times New Roman" panose="02020603050405020304" pitchFamily="18" charset="0"/>
              </a:rPr>
              <a:t> </a:t>
            </a:r>
            <a:r>
              <a:rPr kumimoji="0" lang="en-US" altLang="en-US" sz="2800" b="1" i="1" u="none" strike="noStrike" kern="0" cap="none" spc="0" normalizeH="0" baseline="0" noProof="0" dirty="0" err="1">
                <a:ln>
                  <a:noFill/>
                </a:ln>
                <a:solidFill>
                  <a:srgbClr val="0000CC"/>
                </a:solidFill>
                <a:effectLst/>
                <a:uLnTx/>
                <a:uFillTx/>
                <a:latin typeface="Times New Roman" panose="02020603050405020304" pitchFamily="18" charset="0"/>
              </a:rPr>
              <a:t>một</a:t>
            </a:r>
            <a:r>
              <a:rPr kumimoji="0" lang="en-US" altLang="en-US" sz="2800" b="1" i="1" u="none" strike="noStrike" kern="0" cap="none" spc="0" normalizeH="0" baseline="0" noProof="0" dirty="0">
                <a:ln>
                  <a:noFill/>
                </a:ln>
                <a:solidFill>
                  <a:srgbClr val="0000CC"/>
                </a:solidFill>
                <a:effectLst/>
                <a:uLnTx/>
                <a:uFillTx/>
                <a:latin typeface="Times New Roman" panose="02020603050405020304" pitchFamily="18" charset="0"/>
              </a:rPr>
              <a:t> </a:t>
            </a:r>
            <a:r>
              <a:rPr kumimoji="0" lang="en-US" altLang="en-US" sz="2800" b="1" i="1" u="none" strike="noStrike" kern="0" cap="none" spc="0" normalizeH="0" baseline="0" noProof="0" dirty="0" err="1">
                <a:ln>
                  <a:noFill/>
                </a:ln>
                <a:solidFill>
                  <a:srgbClr val="0000CC"/>
                </a:solidFill>
                <a:effectLst/>
                <a:uLnTx/>
                <a:uFillTx/>
                <a:latin typeface="Times New Roman" panose="02020603050405020304" pitchFamily="18" charset="0"/>
              </a:rPr>
              <a:t>người</a:t>
            </a:r>
            <a:r>
              <a:rPr kumimoji="0" lang="en-US" altLang="en-US" sz="2800" b="1" i="1" u="none" strike="noStrike" kern="0" cap="none" spc="0" normalizeH="0" baseline="0" noProof="0" dirty="0">
                <a:ln>
                  <a:noFill/>
                </a:ln>
                <a:solidFill>
                  <a:srgbClr val="0000CC"/>
                </a:solidFill>
                <a:effectLst/>
                <a:uLnTx/>
                <a:uFillTx/>
                <a:latin typeface="Times New Roman" panose="02020603050405020304" pitchFamily="18" charset="0"/>
              </a:rPr>
              <a:t> </a:t>
            </a:r>
            <a:r>
              <a:rPr kumimoji="0" lang="en-US" altLang="en-US" sz="2800" b="1" i="1" u="none" strike="noStrike" kern="0" cap="none" spc="0" normalizeH="0" baseline="0" noProof="0" dirty="0" err="1">
                <a:ln>
                  <a:noFill/>
                </a:ln>
                <a:solidFill>
                  <a:srgbClr val="0000CC"/>
                </a:solidFill>
                <a:effectLst/>
                <a:uLnTx/>
                <a:uFillTx/>
                <a:latin typeface="Times New Roman" panose="02020603050405020304" pitchFamily="18" charset="0"/>
              </a:rPr>
              <a:t>bạn</a:t>
            </a:r>
            <a:r>
              <a:rPr kumimoji="0" lang="en-US" altLang="en-US" sz="2800" b="1" i="1" u="none" strike="noStrike" kern="0" cap="none" spc="0" normalizeH="0" baseline="0" noProof="0" dirty="0">
                <a:ln>
                  <a:noFill/>
                </a:ln>
                <a:solidFill>
                  <a:srgbClr val="0000CC"/>
                </a:solidFill>
                <a:effectLst/>
                <a:uLnTx/>
                <a:uFillTx/>
                <a:latin typeface="Times New Roman" panose="02020603050405020304" pitchFamily="18" charset="0"/>
              </a:rPr>
              <a:t> </a:t>
            </a:r>
            <a:r>
              <a:rPr kumimoji="0" lang="en-US" altLang="en-US" sz="2800" b="1" i="1" u="none" strike="noStrike" kern="0" cap="none" spc="0" normalizeH="0" baseline="0" noProof="0" dirty="0" err="1">
                <a:ln>
                  <a:noFill/>
                </a:ln>
                <a:solidFill>
                  <a:srgbClr val="0000CC"/>
                </a:solidFill>
                <a:effectLst/>
                <a:uLnTx/>
                <a:uFillTx/>
                <a:latin typeface="Times New Roman" panose="02020603050405020304" pitchFamily="18" charset="0"/>
              </a:rPr>
              <a:t>tốt</a:t>
            </a:r>
            <a:r>
              <a:rPr kumimoji="0" lang="en-US" altLang="en-US" sz="2800" b="1" i="1" u="none" strike="noStrike" kern="0" cap="none" spc="0" normalizeH="0" baseline="0" noProof="0" dirty="0">
                <a:ln>
                  <a:noFill/>
                </a:ln>
                <a:solidFill>
                  <a:srgbClr val="0000CC"/>
                </a:solidFill>
                <a:effectLst/>
                <a:uLnTx/>
                <a:uFillTx/>
                <a:latin typeface="Times New Roman" panose="02020603050405020304" pitchFamily="18" charset="0"/>
              </a:rPr>
              <a:t>.</a:t>
            </a:r>
            <a:endParaRPr kumimoji="0" lang="en-US" sz="1800" b="1" i="1" u="none" strike="noStrike" kern="0" cap="none" spc="0" normalizeH="0" baseline="0" noProof="0" dirty="0">
              <a:ln>
                <a:noFill/>
              </a:ln>
              <a:solidFill>
                <a:srgbClr val="0000CC"/>
              </a:solidFill>
              <a:effectLst/>
              <a:uLnTx/>
              <a:uFillTx/>
            </a:endParaRPr>
          </a:p>
        </p:txBody>
      </p:sp>
      <p:sp>
        <p:nvSpPr>
          <p:cNvPr id="4" name="Rectangle 4">
            <a:extLst>
              <a:ext uri="{FF2B5EF4-FFF2-40B4-BE49-F238E27FC236}">
                <a16:creationId xmlns:a16="http://schemas.microsoft.com/office/drawing/2014/main" xmlns="" id="{655A7720-FA7C-4DD1-AD24-CB9439488FBC}"/>
              </a:ext>
            </a:extLst>
          </p:cNvPr>
          <p:cNvSpPr>
            <a:spLocks noChangeArrowheads="1"/>
          </p:cNvSpPr>
          <p:nvPr/>
        </p:nvSpPr>
        <p:spPr bwMode="auto">
          <a:xfrm>
            <a:off x="233363" y="1910883"/>
            <a:ext cx="11725274"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r>
              <a:rPr lang="en-US" altLang="en-US" sz="2400" b="1" dirty="0">
                <a:solidFill>
                  <a:srgbClr val="FF0000"/>
                </a:solidFill>
                <a:latin typeface="Times New Roman" panose="02020603050405020304" pitchFamily="18" charset="0"/>
              </a:rPr>
              <a:t>* </a:t>
            </a:r>
            <a:r>
              <a:rPr lang="en-US" altLang="en-US" sz="2400" b="1" u="sng" dirty="0" err="1">
                <a:solidFill>
                  <a:srgbClr val="FF0000"/>
                </a:solidFill>
                <a:latin typeface="Times New Roman" panose="02020603050405020304" pitchFamily="18" charset="0"/>
              </a:rPr>
              <a:t>Hình</a:t>
            </a:r>
            <a:r>
              <a:rPr lang="en-US" altLang="en-US" sz="2400" b="1" u="sng" dirty="0">
                <a:solidFill>
                  <a:srgbClr val="FF0000"/>
                </a:solidFill>
                <a:latin typeface="Times New Roman" panose="02020603050405020304" pitchFamily="18" charset="0"/>
              </a:rPr>
              <a:t> </a:t>
            </a:r>
            <a:r>
              <a:rPr lang="en-US" altLang="en-US" sz="2400" b="1" u="sng" dirty="0" err="1">
                <a:solidFill>
                  <a:srgbClr val="FF0000"/>
                </a:solidFill>
                <a:latin typeface="Times New Roman" panose="02020603050405020304" pitchFamily="18" charset="0"/>
              </a:rPr>
              <a:t>thức</a:t>
            </a:r>
            <a:r>
              <a:rPr lang="en-US" altLang="en-US" sz="2400" b="1" dirty="0">
                <a:solidFill>
                  <a:srgbClr val="FF0000"/>
                </a:solidFill>
                <a:latin typeface="Times New Roman" panose="02020603050405020304" pitchFamily="18" charset="0"/>
              </a:rPr>
              <a:t>:</a:t>
            </a:r>
            <a:r>
              <a:rPr lang="en-US" altLang="en-US" sz="2400"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Viết</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hoa</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lùi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vào</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đầu</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dòng</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và</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kết</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thúc</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bằng</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dấu</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chấm</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xuống</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dòng</a:t>
            </a:r>
            <a:endParaRPr lang="en-US" altLang="en-US" sz="2400" b="1" dirty="0">
              <a:solidFill>
                <a:srgbClr val="000000"/>
              </a:solidFill>
              <a:latin typeface="Times New Roman" panose="02020603050405020304" pitchFamily="18" charset="0"/>
            </a:endParaRPr>
          </a:p>
          <a:p>
            <a:pPr fontAlgn="base">
              <a:lnSpc>
                <a:spcPct val="100000"/>
              </a:lnSpc>
              <a:spcBef>
                <a:spcPct val="0"/>
              </a:spcBef>
              <a:spcAft>
                <a:spcPct val="0"/>
              </a:spcAft>
              <a:buFontTx/>
              <a:buNone/>
            </a:pP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Cách</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viết</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đoạn</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văn</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Diễn</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dịch</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quy</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nạp</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tổng</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phân</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hợp</a:t>
            </a:r>
            <a:r>
              <a:rPr lang="en-US" altLang="en-US" sz="2400" b="1" dirty="0">
                <a:solidFill>
                  <a:srgbClr val="000000"/>
                </a:solidFill>
                <a:latin typeface="Times New Roman" panose="02020603050405020304" pitchFamily="18" charset="0"/>
              </a:rPr>
              <a:t>…</a:t>
            </a:r>
          </a:p>
          <a:p>
            <a:pPr fontAlgn="base">
              <a:lnSpc>
                <a:spcPct val="100000"/>
              </a:lnSpc>
              <a:spcBef>
                <a:spcPct val="0"/>
              </a:spcBef>
              <a:spcAft>
                <a:spcPct val="0"/>
              </a:spcAft>
              <a:buFontTx/>
              <a:buNone/>
            </a:pPr>
            <a:r>
              <a:rPr lang="en-US" altLang="en-US" sz="2400" b="1" dirty="0">
                <a:solidFill>
                  <a:srgbClr val="FF0000"/>
                </a:solidFill>
                <a:latin typeface="Times New Roman" panose="02020603050405020304" pitchFamily="18" charset="0"/>
              </a:rPr>
              <a:t>* </a:t>
            </a:r>
            <a:r>
              <a:rPr lang="en-US" altLang="en-US" sz="2400" b="1" u="sng" dirty="0" err="1">
                <a:solidFill>
                  <a:srgbClr val="FF0000"/>
                </a:solidFill>
                <a:latin typeface="Times New Roman" panose="02020603050405020304" pitchFamily="18" charset="0"/>
              </a:rPr>
              <a:t>Nội</a:t>
            </a:r>
            <a:r>
              <a:rPr lang="en-US" altLang="en-US" sz="2400" b="1" u="sng" dirty="0">
                <a:solidFill>
                  <a:srgbClr val="FF0000"/>
                </a:solidFill>
                <a:latin typeface="Times New Roman" panose="02020603050405020304" pitchFamily="18" charset="0"/>
              </a:rPr>
              <a:t> dung</a:t>
            </a:r>
            <a:r>
              <a:rPr lang="en-US" altLang="en-US" sz="2400" b="1" dirty="0">
                <a:solidFill>
                  <a:srgbClr val="000000"/>
                </a:solidFill>
                <a:latin typeface="Times New Roman" panose="02020603050405020304" pitchFamily="18" charset="0"/>
              </a:rPr>
              <a:t>: </a:t>
            </a:r>
          </a:p>
          <a:p>
            <a:pPr fontAlgn="base">
              <a:lnSpc>
                <a:spcPct val="100000"/>
              </a:lnSpc>
              <a:spcBef>
                <a:spcPct val="0"/>
              </a:spcBef>
              <a:spcAft>
                <a:spcPct val="0"/>
              </a:spcAft>
              <a:buFontTx/>
              <a:buNone/>
            </a:pPr>
            <a:r>
              <a:rPr lang="en-US" altLang="en-US" sz="2400" b="1" dirty="0">
                <a:solidFill>
                  <a:srgbClr val="000000"/>
                </a:solidFill>
                <a:latin typeface="Times New Roman" panose="02020603050405020304" pitchFamily="18" charset="0"/>
              </a:rPr>
              <a:t>    - </a:t>
            </a:r>
            <a:r>
              <a:rPr lang="en-US" altLang="en-US" sz="2400" b="1" dirty="0" err="1">
                <a:solidFill>
                  <a:srgbClr val="000000"/>
                </a:solidFill>
                <a:latin typeface="Times New Roman" panose="02020603050405020304" pitchFamily="18" charset="0"/>
              </a:rPr>
              <a:t>Kể</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lại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buổi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sinh</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hoạt</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lớp</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Trong</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buổi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sinh</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hoạt</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đó</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em</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đã</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phát</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biểu</a:t>
            </a:r>
            <a:r>
              <a:rPr lang="en-US" altLang="en-US" sz="2400" b="1" dirty="0">
                <a:solidFill>
                  <a:srgbClr val="000000"/>
                </a:solidFill>
                <a:latin typeface="Times New Roman" panose="02020603050405020304" pitchFamily="18" charset="0"/>
              </a:rPr>
              <a:t> ý </a:t>
            </a:r>
            <a:r>
              <a:rPr lang="en-US" altLang="en-US" sz="2400" b="1" dirty="0" err="1">
                <a:solidFill>
                  <a:srgbClr val="000000"/>
                </a:solidFill>
                <a:latin typeface="Times New Roman" panose="02020603050405020304" pitchFamily="18" charset="0"/>
              </a:rPr>
              <a:t>kiến</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để</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chứng</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minh</a:t>
            </a:r>
            <a:r>
              <a:rPr lang="en-US" altLang="en-US" sz="2400" b="1" dirty="0">
                <a:solidFill>
                  <a:srgbClr val="000000"/>
                </a:solidFill>
                <a:latin typeface="Times New Roman" panose="02020603050405020304" pitchFamily="18" charset="0"/>
              </a:rPr>
              <a:t> Nam </a:t>
            </a:r>
            <a:r>
              <a:rPr lang="en-US" altLang="en-US" sz="2400" b="1" dirty="0" err="1">
                <a:solidFill>
                  <a:srgbClr val="000000"/>
                </a:solidFill>
                <a:latin typeface="Times New Roman" panose="02020603050405020304" pitchFamily="18" charset="0"/>
              </a:rPr>
              <a:t>là</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người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bạn</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tốt</a:t>
            </a:r>
            <a:r>
              <a:rPr lang="en-US" altLang="en-US" sz="2400" b="1" dirty="0">
                <a:solidFill>
                  <a:srgbClr val="000000"/>
                </a:solidFill>
                <a:latin typeface="Times New Roman" panose="02020603050405020304" pitchFamily="18" charset="0"/>
              </a:rPr>
              <a:t>.</a:t>
            </a:r>
          </a:p>
          <a:p>
            <a:pPr fontAlgn="base">
              <a:lnSpc>
                <a:spcPct val="100000"/>
              </a:lnSpc>
              <a:spcBef>
                <a:spcPct val="0"/>
              </a:spcBef>
              <a:spcAft>
                <a:spcPct val="0"/>
              </a:spcAft>
              <a:buFontTx/>
              <a:buNone/>
            </a:pPr>
            <a:r>
              <a:rPr lang="en-US" altLang="en-US" sz="2400" b="1" dirty="0">
                <a:solidFill>
                  <a:srgbClr val="000000"/>
                </a:solidFill>
                <a:latin typeface="Times New Roman" panose="02020603050405020304" pitchFamily="18" charset="0"/>
              </a:rPr>
              <a:t>    - </a:t>
            </a:r>
            <a:r>
              <a:rPr lang="en-US" altLang="en-US" sz="2400" b="1" dirty="0" err="1">
                <a:solidFill>
                  <a:srgbClr val="000000"/>
                </a:solidFill>
                <a:latin typeface="Times New Roman" panose="02020603050405020304" pitchFamily="18" charset="0"/>
              </a:rPr>
              <a:t>Có</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sử</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dụng</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yếu</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tố</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nghị</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luận</a:t>
            </a:r>
            <a:r>
              <a:rPr lang="en-US" altLang="en-US" sz="2400" b="1" dirty="0">
                <a:solidFill>
                  <a:srgbClr val="000000"/>
                </a:solidFill>
                <a:latin typeface="Times New Roman" panose="02020603050405020304" pitchFamily="18" charset="0"/>
              </a:rPr>
              <a:t>.</a:t>
            </a:r>
          </a:p>
        </p:txBody>
      </p:sp>
      <p:sp>
        <p:nvSpPr>
          <p:cNvPr id="5" name="Text Box 6">
            <a:extLst>
              <a:ext uri="{FF2B5EF4-FFF2-40B4-BE49-F238E27FC236}">
                <a16:creationId xmlns:a16="http://schemas.microsoft.com/office/drawing/2014/main" xmlns="" id="{BE7C706D-F9B6-4CE4-8ED6-599B8409469B}"/>
              </a:ext>
            </a:extLst>
          </p:cNvPr>
          <p:cNvSpPr txBox="1">
            <a:spLocks noChangeArrowheads="1"/>
          </p:cNvSpPr>
          <p:nvPr/>
        </p:nvSpPr>
        <p:spPr bwMode="auto">
          <a:xfrm>
            <a:off x="233363" y="4180344"/>
            <a:ext cx="11725273"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Tahoma" panose="020B0604030504040204" pitchFamily="34" charset="0"/>
              </a:defRPr>
            </a:lvl1pPr>
            <a:lvl2pPr marL="742950" indent="-285750" eaLnBrk="0" hangingPunct="0">
              <a:defRPr sz="2000">
                <a:solidFill>
                  <a:schemeClr val="tx1"/>
                </a:solidFill>
                <a:latin typeface="Tahoma" panose="020B0604030504040204" pitchFamily="34" charset="0"/>
              </a:defRPr>
            </a:lvl2pPr>
            <a:lvl3pPr marL="1143000" indent="-228600" eaLnBrk="0" hangingPunct="0">
              <a:defRPr sz="2000">
                <a:solidFill>
                  <a:schemeClr val="tx1"/>
                </a:solidFill>
                <a:latin typeface="Tahoma" panose="020B0604030504040204" pitchFamily="34" charset="0"/>
              </a:defRPr>
            </a:lvl3pPr>
            <a:lvl4pPr marL="1600200" indent="-228600" eaLnBrk="0" hangingPunct="0">
              <a:defRPr sz="2000">
                <a:solidFill>
                  <a:schemeClr val="tx1"/>
                </a:solidFill>
                <a:latin typeface="Tahoma" panose="020B0604030504040204" pitchFamily="34" charset="0"/>
              </a:defRPr>
            </a:lvl4pPr>
            <a:lvl5pPr marL="2057400" indent="-228600" eaLnBrk="0" hangingPunct="0">
              <a:defRPr sz="2000">
                <a:solidFill>
                  <a:schemeClr val="tx1"/>
                </a:solidFill>
                <a:latin typeface="Tahoma" panose="020B0604030504040204" pitchFamily="34" charset="0"/>
              </a:defRPr>
            </a:lvl5pPr>
            <a:lvl6pPr marL="2514600" indent="-228600" algn="r" eaLnBrk="0" fontAlgn="base" hangingPunct="0">
              <a:spcBef>
                <a:spcPct val="0"/>
              </a:spcBef>
              <a:spcAft>
                <a:spcPct val="0"/>
              </a:spcAft>
              <a:defRPr sz="2000">
                <a:solidFill>
                  <a:schemeClr val="tx1"/>
                </a:solidFill>
                <a:latin typeface="Tahoma" panose="020B0604030504040204" pitchFamily="34" charset="0"/>
              </a:defRPr>
            </a:lvl6pPr>
            <a:lvl7pPr marL="2971800" indent="-228600" algn="r" eaLnBrk="0" fontAlgn="base" hangingPunct="0">
              <a:spcBef>
                <a:spcPct val="0"/>
              </a:spcBef>
              <a:spcAft>
                <a:spcPct val="0"/>
              </a:spcAft>
              <a:defRPr sz="2000">
                <a:solidFill>
                  <a:schemeClr val="tx1"/>
                </a:solidFill>
                <a:latin typeface="Tahoma" panose="020B0604030504040204" pitchFamily="34" charset="0"/>
              </a:defRPr>
            </a:lvl7pPr>
            <a:lvl8pPr marL="3429000" indent="-228600" algn="r" eaLnBrk="0" fontAlgn="base" hangingPunct="0">
              <a:spcBef>
                <a:spcPct val="0"/>
              </a:spcBef>
              <a:spcAft>
                <a:spcPct val="0"/>
              </a:spcAft>
              <a:defRPr sz="2000">
                <a:solidFill>
                  <a:schemeClr val="tx1"/>
                </a:solidFill>
                <a:latin typeface="Tahoma" panose="020B0604030504040204" pitchFamily="34" charset="0"/>
              </a:defRPr>
            </a:lvl8pPr>
            <a:lvl9pPr marL="3886200" indent="-228600" algn="r" eaLnBrk="0" fontAlgn="base" hangingPunct="0">
              <a:spcBef>
                <a:spcPct val="0"/>
              </a:spcBef>
              <a:spcAft>
                <a:spcPct val="0"/>
              </a:spcAft>
              <a:defRPr sz="2000">
                <a:solidFill>
                  <a:schemeClr val="tx1"/>
                </a:solidFill>
                <a:latin typeface="Tahoma" panose="020B0604030504040204" pitchFamily="34" charset="0"/>
              </a:defRPr>
            </a:lvl9pPr>
          </a:lstStyle>
          <a:p>
            <a:pPr marL="0" marR="0" lvl="0" indent="0" algn="ctr" defTabSz="914400" eaLnBrk="1" fontAlgn="base" latinLnBrk="0" hangingPunct="1">
              <a:lnSpc>
                <a:spcPct val="100000"/>
              </a:lnSpc>
              <a:spcBef>
                <a:spcPts val="0"/>
              </a:spcBef>
              <a:spcAft>
                <a:spcPct val="0"/>
              </a:spcAft>
              <a:buClrTx/>
              <a:buSzTx/>
              <a:buFontTx/>
              <a:buNone/>
              <a:tabLst/>
              <a:defRPr/>
            </a:pPr>
            <a:r>
              <a:rPr kumimoji="0" lang="en-US" altLang="en-US" sz="2400" b="0" i="0" u="none" strike="noStrike" kern="0" cap="none" spc="0" normalizeH="0" baseline="0" noProof="0" dirty="0">
                <a:ln>
                  <a:noFill/>
                </a:ln>
                <a:solidFill>
                  <a:srgbClr val="FF0000"/>
                </a:solidFill>
                <a:effectLst/>
                <a:uLnTx/>
                <a:uFillTx/>
              </a:rPr>
              <a:t> </a:t>
            </a:r>
            <a:r>
              <a:rPr kumimoji="0" lang="en-US" altLang="en-US" sz="2400" b="1" i="0" u="none" strike="noStrike" kern="0" cap="none" spc="0" normalizeH="0" baseline="0" noProof="0" dirty="0">
                <a:ln>
                  <a:noFill/>
                </a:ln>
                <a:solidFill>
                  <a:srgbClr val="FF0000"/>
                </a:solidFill>
                <a:effectLst/>
                <a:uLnTx/>
                <a:uFillTx/>
                <a:latin typeface="Times New Roman" panose="02020603050405020304" pitchFamily="18" charset="0"/>
              </a:rPr>
              <a:t>*</a:t>
            </a:r>
            <a:r>
              <a:rPr kumimoji="0" lang="en-US" altLang="en-US" sz="2400" b="1" i="0" u="sng" strike="noStrike" kern="0" cap="none" spc="0" normalizeH="0" baseline="0" noProof="0" dirty="0">
                <a:ln>
                  <a:noFill/>
                </a:ln>
                <a:solidFill>
                  <a:srgbClr val="FF0000"/>
                </a:solidFill>
                <a:effectLst/>
                <a:uLnTx/>
                <a:uFillTx/>
                <a:latin typeface="Times New Roman" panose="02020603050405020304" pitchFamily="18" charset="0"/>
              </a:rPr>
              <a:t> </a:t>
            </a:r>
            <a:r>
              <a:rPr kumimoji="0" lang="en-US" altLang="en-US" sz="2400" b="1" i="0" u="sng" strike="noStrike" kern="0" cap="none" spc="0" normalizeH="0" baseline="0" noProof="0" dirty="0" err="1">
                <a:ln>
                  <a:noFill/>
                </a:ln>
                <a:solidFill>
                  <a:srgbClr val="FF0000"/>
                </a:solidFill>
                <a:effectLst/>
                <a:uLnTx/>
                <a:uFillTx/>
                <a:latin typeface="Times New Roman" panose="02020603050405020304" pitchFamily="18" charset="0"/>
              </a:rPr>
              <a:t>Gợi</a:t>
            </a:r>
            <a:r>
              <a:rPr kumimoji="0" lang="en-US" altLang="en-US" sz="2400" b="1" i="0" u="sng" strike="noStrike" kern="0" cap="none" spc="0" normalizeH="0" baseline="0" noProof="0" dirty="0">
                <a:ln>
                  <a:noFill/>
                </a:ln>
                <a:solidFill>
                  <a:srgbClr val="FF0000"/>
                </a:solidFill>
                <a:effectLst/>
                <a:uLnTx/>
                <a:uFillTx/>
                <a:latin typeface="Times New Roman" panose="02020603050405020304" pitchFamily="18" charset="0"/>
              </a:rPr>
              <a:t> ý </a:t>
            </a:r>
            <a:r>
              <a:rPr kumimoji="0" lang="en-US" altLang="en-US" sz="2400" b="1" i="0" u="sng" strike="noStrike" kern="0" cap="none" spc="0" normalizeH="0" baseline="0" noProof="0" dirty="0" err="1">
                <a:ln>
                  <a:noFill/>
                </a:ln>
                <a:solidFill>
                  <a:srgbClr val="FF0000"/>
                </a:solidFill>
                <a:effectLst/>
                <a:uLnTx/>
                <a:uFillTx/>
                <a:latin typeface="Times New Roman" panose="02020603050405020304" pitchFamily="18" charset="0"/>
              </a:rPr>
              <a:t>cụ</a:t>
            </a:r>
            <a:r>
              <a:rPr kumimoji="0" lang="en-US" altLang="en-US" sz="2400" b="1" i="0" u="sng" strike="noStrike" kern="0" cap="none" spc="0" normalizeH="0" baseline="0" noProof="0" dirty="0">
                <a:ln>
                  <a:noFill/>
                </a:ln>
                <a:solidFill>
                  <a:srgbClr val="FF0000"/>
                </a:solidFill>
                <a:effectLst/>
                <a:uLnTx/>
                <a:uFillTx/>
                <a:latin typeface="Times New Roman" panose="02020603050405020304" pitchFamily="18" charset="0"/>
              </a:rPr>
              <a:t> </a:t>
            </a:r>
            <a:r>
              <a:rPr kumimoji="0" lang="en-US" altLang="en-US" sz="2400" b="1" i="0" u="sng" strike="noStrike" kern="0" cap="none" spc="0" normalizeH="0" baseline="0" noProof="0" dirty="0" err="1">
                <a:ln>
                  <a:noFill/>
                </a:ln>
                <a:solidFill>
                  <a:srgbClr val="FF0000"/>
                </a:solidFill>
                <a:effectLst/>
                <a:uLnTx/>
                <a:uFillTx/>
                <a:latin typeface="Times New Roman" panose="02020603050405020304" pitchFamily="18" charset="0"/>
              </a:rPr>
              <a:t>thể</a:t>
            </a:r>
            <a:r>
              <a:rPr kumimoji="0" lang="en-US" altLang="en-US" sz="2400" b="1" i="0" u="sng" strike="noStrike" kern="0" cap="none" spc="0" normalizeH="0" baseline="0" noProof="0" dirty="0">
                <a:ln>
                  <a:noFill/>
                </a:ln>
                <a:solidFill>
                  <a:srgbClr val="FF0000"/>
                </a:solidFill>
                <a:effectLst/>
                <a:uLnTx/>
                <a:uFillTx/>
                <a:latin typeface="Times New Roman" panose="02020603050405020304" pitchFamily="18" charset="0"/>
              </a:rPr>
              <a:t>:</a:t>
            </a:r>
            <a:r>
              <a:rPr kumimoji="0" lang="en-US" altLang="en-US" sz="2400" b="0" i="0" u="none" strike="noStrike" kern="0" cap="none" spc="0" normalizeH="0" baseline="0" noProof="0" dirty="0">
                <a:ln>
                  <a:noFill/>
                </a:ln>
                <a:solidFill>
                  <a:srgbClr val="000000"/>
                </a:solidFill>
                <a:effectLst/>
                <a:uLnTx/>
                <a:uFillTx/>
                <a:latin typeface="Times New Roman" panose="02020603050405020304" pitchFamily="18" charset="0"/>
              </a:rPr>
              <a:t> </a:t>
            </a:r>
          </a:p>
          <a:p>
            <a:pPr marL="0" marR="0" lvl="0" indent="0" algn="just" defTabSz="914400" eaLnBrk="1" fontAlgn="base" latinLnBrk="0" hangingPunct="1">
              <a:lnSpc>
                <a:spcPct val="100000"/>
              </a:lnSpc>
              <a:spcBef>
                <a:spcPts val="0"/>
              </a:spcBef>
              <a:spcAft>
                <a:spcPct val="0"/>
              </a:spcAft>
              <a:buClrTx/>
              <a:buSzTx/>
              <a:buFontTx/>
              <a:buChar char="-"/>
              <a:tabLst/>
              <a:defRPr/>
            </a:pPr>
            <a:r>
              <a:rPr kumimoji="0" lang="en-US" altLang="en-US" sz="24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Buổi</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sinh</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hoạt</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lớp</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diễn</a:t>
            </a:r>
            <a:r>
              <a:rPr kumimoji="0" lang="en-US" altLang="en-US" sz="2400" b="1" i="0" u="none" strike="noStrike" kern="0" cap="none" spc="0" normalizeH="0" baseline="0" noProof="0" dirty="0">
                <a:ln>
                  <a:noFill/>
                </a:ln>
                <a:effectLst/>
                <a:uLnTx/>
                <a:uFillTx/>
                <a:latin typeface="Times New Roman" panose="02020603050405020304" pitchFamily="18" charset="0"/>
              </a:rPr>
              <a:t> ra </a:t>
            </a:r>
            <a:r>
              <a:rPr kumimoji="0" lang="en-US" altLang="en-US" sz="2400" b="1" i="0" u="none" strike="noStrike" kern="0" cap="none" spc="0" normalizeH="0" baseline="0" noProof="0" dirty="0" err="1">
                <a:ln>
                  <a:noFill/>
                </a:ln>
                <a:effectLst/>
                <a:uLnTx/>
                <a:uFillTx/>
                <a:latin typeface="Times New Roman" panose="02020603050405020304" pitchFamily="18" charset="0"/>
              </a:rPr>
              <a:t>như</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thế</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nào</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Thời</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gian</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địa</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điểm</a:t>
            </a:r>
            <a:r>
              <a:rPr kumimoji="0" lang="en-US" altLang="en-US" sz="2400" b="1" i="0" u="none" strike="noStrike" kern="0" cap="none" spc="0" normalizeH="0" baseline="0" noProof="0" dirty="0">
                <a:ln>
                  <a:noFill/>
                </a:ln>
                <a:effectLst/>
                <a:uLnTx/>
                <a:uFillTx/>
                <a:latin typeface="Times New Roman" panose="02020603050405020304" pitchFamily="18" charset="0"/>
              </a:rPr>
              <a:t>,  ai </a:t>
            </a:r>
            <a:r>
              <a:rPr kumimoji="0" lang="en-US" altLang="en-US" sz="2400" b="1" i="0" u="none" strike="noStrike" kern="0" cap="none" spc="0" normalizeH="0" baseline="0" noProof="0" dirty="0" err="1">
                <a:ln>
                  <a:noFill/>
                </a:ln>
                <a:effectLst/>
                <a:uLnTx/>
                <a:uFillTx/>
                <a:latin typeface="Times New Roman" panose="02020603050405020304" pitchFamily="18" charset="0"/>
              </a:rPr>
              <a:t>là</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người</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điều</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khiển</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không</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khí</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buổi</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sinh</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hoạt</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lớp</a:t>
            </a:r>
            <a:r>
              <a:rPr kumimoji="0" lang="en-US" altLang="en-US" sz="2400" b="1" i="0" u="none" strike="noStrike" kern="0" cap="none" spc="0" normalizeH="0" baseline="0" noProof="0" dirty="0">
                <a:ln>
                  <a:noFill/>
                </a:ln>
                <a:effectLst/>
                <a:uLnTx/>
                <a:uFillTx/>
                <a:latin typeface="Times New Roman" panose="02020603050405020304" pitchFamily="18" charset="0"/>
              </a:rPr>
              <a:t> ra </a:t>
            </a:r>
            <a:r>
              <a:rPr kumimoji="0" lang="en-US" altLang="en-US" sz="2400" b="1" i="0" u="none" strike="noStrike" kern="0" cap="none" spc="0" normalizeH="0" baseline="0" noProof="0" dirty="0" err="1">
                <a:ln>
                  <a:noFill/>
                </a:ln>
                <a:effectLst/>
                <a:uLnTx/>
                <a:uFillTx/>
                <a:latin typeface="Times New Roman" panose="02020603050405020304" pitchFamily="18" charset="0"/>
              </a:rPr>
              <a:t>sao</a:t>
            </a:r>
            <a:r>
              <a:rPr kumimoji="0" lang="en-US" altLang="en-US" sz="2400" b="1" i="0" u="none" strike="noStrike" kern="0" cap="none" spc="0" normalizeH="0" baseline="0" noProof="0" dirty="0">
                <a:ln>
                  <a:noFill/>
                </a:ln>
                <a:effectLst/>
                <a:uLnTx/>
                <a:uFillTx/>
                <a:latin typeface="Times New Roman" panose="02020603050405020304" pitchFamily="18" charset="0"/>
              </a:rPr>
              <a:t>?</a:t>
            </a:r>
          </a:p>
          <a:p>
            <a:pPr marL="0" marR="0" lvl="0" indent="0" algn="just" defTabSz="914400" eaLnBrk="1" fontAlgn="base" latinLnBrk="0" hangingPunct="1">
              <a:lnSpc>
                <a:spcPct val="100000"/>
              </a:lnSpc>
              <a:spcBef>
                <a:spcPts val="0"/>
              </a:spcBef>
              <a:spcAft>
                <a:spcPct val="0"/>
              </a:spcAft>
              <a:buClrTx/>
              <a:buSzTx/>
              <a:buFontTx/>
              <a:buChar char="-"/>
              <a:tabLst/>
              <a:defRPr/>
            </a:pP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Nội</a:t>
            </a:r>
            <a:r>
              <a:rPr kumimoji="0" lang="en-US" altLang="en-US" sz="2400" b="1" i="0" u="none" strike="noStrike" kern="0" cap="none" spc="0" normalizeH="0" baseline="0" noProof="0" dirty="0">
                <a:ln>
                  <a:noFill/>
                </a:ln>
                <a:effectLst/>
                <a:uLnTx/>
                <a:uFillTx/>
                <a:latin typeface="Times New Roman" panose="02020603050405020304" pitchFamily="18" charset="0"/>
              </a:rPr>
              <a:t> dung </a:t>
            </a:r>
            <a:r>
              <a:rPr kumimoji="0" lang="en-US" altLang="en-US" sz="2400" b="1" i="0" u="none" strike="noStrike" kern="0" cap="none" spc="0" normalizeH="0" baseline="0" noProof="0" dirty="0" err="1">
                <a:ln>
                  <a:noFill/>
                </a:ln>
                <a:effectLst/>
                <a:uLnTx/>
                <a:uFillTx/>
                <a:latin typeface="Times New Roman" panose="02020603050405020304" pitchFamily="18" charset="0"/>
              </a:rPr>
              <a:t>buổi</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sinh</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hoạt</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là</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gì</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Em</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đã</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phát</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biểu</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về</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vấn</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đề</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gì</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Tại</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sao</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lại</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phát</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biểu</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về</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vấn</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đề</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đó</a:t>
            </a:r>
            <a:r>
              <a:rPr kumimoji="0" lang="en-US" altLang="en-US" sz="2400" b="1" i="0" u="none" strike="noStrike" kern="0" cap="none" spc="0" normalizeH="0" baseline="0" noProof="0" dirty="0">
                <a:ln>
                  <a:noFill/>
                </a:ln>
                <a:effectLst/>
                <a:uLnTx/>
                <a:uFillTx/>
                <a:latin typeface="Times New Roman" panose="02020603050405020304" pitchFamily="18" charset="0"/>
              </a:rPr>
              <a:t>?</a:t>
            </a:r>
          </a:p>
          <a:p>
            <a:pPr marL="0" marR="0" lvl="0" indent="0" algn="just" defTabSz="914400" eaLnBrk="1" fontAlgn="base" latinLnBrk="0" hangingPunct="1">
              <a:lnSpc>
                <a:spcPct val="100000"/>
              </a:lnSpc>
              <a:spcBef>
                <a:spcPts val="0"/>
              </a:spcBef>
              <a:spcAft>
                <a:spcPct val="0"/>
              </a:spcAft>
              <a:buClrTx/>
              <a:buSzTx/>
              <a:buFontTx/>
              <a:buNone/>
              <a:tabLst/>
              <a:defRPr/>
            </a:pP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Em</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đã</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thuyết</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phục</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cả</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lớp</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rằng</a:t>
            </a:r>
            <a:r>
              <a:rPr kumimoji="0" lang="en-US" altLang="en-US" sz="2400" b="1" i="0" u="none" strike="noStrike" kern="0" cap="none" spc="0" normalizeH="0" baseline="0" noProof="0" dirty="0">
                <a:ln>
                  <a:noFill/>
                </a:ln>
                <a:effectLst/>
                <a:uLnTx/>
                <a:uFillTx/>
                <a:latin typeface="Times New Roman" panose="02020603050405020304" pitchFamily="18" charset="0"/>
              </a:rPr>
              <a:t> Nam </a:t>
            </a:r>
            <a:r>
              <a:rPr kumimoji="0" lang="en-US" altLang="en-US" sz="2400" b="1" i="0" u="none" strike="noStrike" kern="0" cap="none" spc="0" normalizeH="0" baseline="0" noProof="0" dirty="0" err="1">
                <a:ln>
                  <a:noFill/>
                </a:ln>
                <a:effectLst/>
                <a:uLnTx/>
                <a:uFillTx/>
                <a:latin typeface="Times New Roman" panose="02020603050405020304" pitchFamily="18" charset="0"/>
              </a:rPr>
              <a:t>là</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người</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bạn</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tốt</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như</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thế</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nào</a:t>
            </a:r>
            <a:r>
              <a:rPr kumimoji="0" lang="en-US" altLang="en-US" sz="2400" b="1" i="0" u="none" strike="noStrike" kern="0" cap="none" spc="0" normalizeH="0" baseline="0" noProof="0" dirty="0">
                <a:ln>
                  <a:noFill/>
                </a:ln>
                <a:effectLst/>
                <a:uLnTx/>
                <a:uFillTx/>
                <a:latin typeface="Times New Roman" panose="02020603050405020304" pitchFamily="18" charset="0"/>
              </a:rPr>
              <a:t>? ( </a:t>
            </a:r>
            <a:r>
              <a:rPr kumimoji="0" lang="en-US" altLang="en-US" sz="2400" b="1" i="0" u="none" strike="noStrike" kern="0" cap="none" spc="0" normalizeH="0" baseline="0" noProof="0" dirty="0" err="1">
                <a:ln>
                  <a:noFill/>
                </a:ln>
                <a:effectLst/>
                <a:uLnTx/>
                <a:uFillTx/>
                <a:latin typeface="Times New Roman" panose="02020603050405020304" pitchFamily="18" charset="0"/>
              </a:rPr>
              <a:t>Lí</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lẽ</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dẫn</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chứng</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lời</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phân</a:t>
            </a:r>
            <a:r>
              <a:rPr kumimoji="0" lang="en-US" altLang="en-US" sz="2400" b="1" i="0" u="none" strike="noStrike" kern="0" cap="none" spc="0" normalizeH="0" baseline="0" noProof="0" dirty="0">
                <a:ln>
                  <a:noFill/>
                </a:ln>
                <a:effectLst/>
                <a:uLnTx/>
                <a:uFillTx/>
                <a:latin typeface="Times New Roman" panose="02020603050405020304" pitchFamily="18" charset="0"/>
              </a:rPr>
              <a:t> </a:t>
            </a:r>
            <a:r>
              <a:rPr kumimoji="0" lang="en-US" altLang="en-US" sz="2400" b="1" i="0" u="none" strike="noStrike" kern="0" cap="none" spc="0" normalizeH="0" baseline="0" noProof="0" dirty="0" err="1">
                <a:ln>
                  <a:noFill/>
                </a:ln>
                <a:effectLst/>
                <a:uLnTx/>
                <a:uFillTx/>
                <a:latin typeface="Times New Roman" panose="02020603050405020304" pitchFamily="18" charset="0"/>
              </a:rPr>
              <a:t>tích</a:t>
            </a:r>
            <a:r>
              <a:rPr kumimoji="0" lang="en-US" altLang="en-US" sz="2400" b="1" i="0" u="none" strike="noStrike" kern="0" cap="none" spc="0" normalizeH="0" baseline="0" noProof="0" dirty="0">
                <a:ln>
                  <a:noFill/>
                </a:ln>
                <a:effectLst/>
                <a:uLnTx/>
                <a:uFillTx/>
                <a:latin typeface="Times New Roman" panose="02020603050405020304" pitchFamily="18" charset="0"/>
              </a:rPr>
              <a:t>…) </a:t>
            </a:r>
          </a:p>
        </p:txBody>
      </p:sp>
    </p:spTree>
    <p:extLst>
      <p:ext uri="{BB962C8B-B14F-4D97-AF65-F5344CB8AC3E}">
        <p14:creationId xmlns:p14="http://schemas.microsoft.com/office/powerpoint/2010/main" val="4084216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264FCE9-454B-4D32-941A-34C291D45675}"/>
              </a:ext>
            </a:extLst>
          </p:cNvPr>
          <p:cNvSpPr txBox="1"/>
          <p:nvPr/>
        </p:nvSpPr>
        <p:spPr>
          <a:xfrm>
            <a:off x="292439" y="1208097"/>
            <a:ext cx="11342077" cy="3108543"/>
          </a:xfrm>
          <a:prstGeom prst="rect">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tabLst>
                <a:tab pos="2743200" algn="ctr"/>
                <a:tab pos="5486400" algn="r"/>
              </a:tabLst>
            </a:pPr>
            <a:r>
              <a:rPr lang="nl-NL" sz="2800" dirty="0">
                <a:effectLst/>
                <a:latin typeface="Times New Roman" panose="02020603050405020304" pitchFamily="18" charset="0"/>
                <a:ea typeface="Times New Roman" panose="02020603050405020304" pitchFamily="18" charset="0"/>
              </a:rPr>
              <a:t>        Thứ 7 vừa qua, tiết cuối cùng lớp em lại sinh hoạt tại phòng của lớp như thường lệ. Mai Lan- lớp trưởng nhỏ bé lên điều khiển phần tự kiểm điểm, không khí buổi sinh hoạt thật sôi nổi. Đến phần tự kiểm điểm của bạn Nam, 1 số bạn cho rằng: Nam là người bạn không tốt vì Nam đã mách cô về việc các bạn bỏ học đi xem đá bóng. Nam ít nói lại không biết thanh minh. Thấy vậy nên tôi đưa ra ý kiến: "Nếu ai cũng bỏ học tự do như các bạn thì đâu còn tổ chức lớp nữa. Có như vậy Nam mới giúp các bạn nhận ra khuyết điểm..."</a:t>
            </a:r>
            <a:endParaRPr lang="en-US" sz="2800" dirty="0">
              <a:effectLst/>
              <a:latin typeface="Times New Roman" panose="02020603050405020304" pitchFamily="18" charset="0"/>
              <a:ea typeface="Times New Roman" panose="02020603050405020304" pitchFamily="18" charset="0"/>
            </a:endParaRPr>
          </a:p>
        </p:txBody>
      </p:sp>
      <p:sp>
        <p:nvSpPr>
          <p:cNvPr id="4" name="TextBox 3">
            <a:extLst>
              <a:ext uri="{FF2B5EF4-FFF2-40B4-BE49-F238E27FC236}">
                <a16:creationId xmlns:a16="http://schemas.microsoft.com/office/drawing/2014/main" xmlns="" id="{0293A3DF-92A9-4D58-A998-53B1AB8831EC}"/>
              </a:ext>
            </a:extLst>
          </p:cNvPr>
          <p:cNvSpPr txBox="1"/>
          <p:nvPr/>
        </p:nvSpPr>
        <p:spPr>
          <a:xfrm>
            <a:off x="4439477" y="318053"/>
            <a:ext cx="3047999" cy="523220"/>
          </a:xfrm>
          <a:prstGeom prst="rect">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r>
              <a:rPr lang="en-US" sz="2800" b="1" dirty="0">
                <a:solidFill>
                  <a:srgbClr val="0000CC"/>
                </a:solidFill>
                <a:latin typeface="Times New Roman" panose="02020603050405020304" pitchFamily="18" charset="0"/>
                <a:cs typeface="Times New Roman" panose="02020603050405020304" pitchFamily="18" charset="0"/>
              </a:rPr>
              <a:t>ĐOẠN VĂN MẪU</a:t>
            </a:r>
          </a:p>
        </p:txBody>
      </p:sp>
    </p:spTree>
    <p:extLst>
      <p:ext uri="{BB962C8B-B14F-4D97-AF65-F5344CB8AC3E}">
        <p14:creationId xmlns:p14="http://schemas.microsoft.com/office/powerpoint/2010/main" val="1524021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DD10E02-55DD-4347-A8A6-EA28C24148A6}"/>
              </a:ext>
            </a:extLst>
          </p:cNvPr>
          <p:cNvSpPr txBox="1"/>
          <p:nvPr/>
        </p:nvSpPr>
        <p:spPr>
          <a:xfrm>
            <a:off x="235632" y="265929"/>
            <a:ext cx="11721905" cy="954107"/>
          </a:xfrm>
          <a:prstGeom prst="rect">
            <a:avLst/>
          </a:prstGeom>
          <a:noFill/>
        </p:spPr>
        <p:txBody>
          <a:bodyPr wrap="square">
            <a:spAutoFit/>
          </a:bodyPr>
          <a:lstStyle/>
          <a:p>
            <a:pPr algn="just">
              <a:tabLst>
                <a:tab pos="2743200" algn="ctr"/>
                <a:tab pos="5486400" algn="r"/>
              </a:tabLst>
            </a:pPr>
            <a:r>
              <a:rPr lang="nl-NL" sz="2800" b="1" dirty="0">
                <a:solidFill>
                  <a:srgbClr val="FF0000"/>
                </a:solidFill>
                <a:effectLst/>
                <a:latin typeface="Times New Roman" panose="02020603050405020304" pitchFamily="18" charset="0"/>
                <a:ea typeface="Times New Roman" panose="02020603050405020304" pitchFamily="18" charset="0"/>
              </a:rPr>
              <a:t>BT2/</a:t>
            </a:r>
            <a:r>
              <a:rPr lang="nl-NL" sz="2800" dirty="0">
                <a:solidFill>
                  <a:srgbClr val="FF0000"/>
                </a:solidFill>
                <a:effectLst/>
                <a:latin typeface="Times New Roman" panose="02020603050405020304" pitchFamily="18" charset="0"/>
                <a:ea typeface="Times New Roman" panose="02020603050405020304" pitchFamily="18" charset="0"/>
              </a:rPr>
              <a:t> </a:t>
            </a:r>
            <a:r>
              <a:rPr lang="nl-NL" sz="2800" b="1" i="1" dirty="0">
                <a:solidFill>
                  <a:srgbClr val="FF0000"/>
                </a:solidFill>
                <a:effectLst/>
                <a:latin typeface="Times New Roman" panose="02020603050405020304" pitchFamily="18" charset="0"/>
                <a:ea typeface="Times New Roman" panose="02020603050405020304" pitchFamily="18" charset="0"/>
              </a:rPr>
              <a:t>Viết đoạn văn kể về việc làm, lời dạy bảo giản dị mà sâu sắc của bà kính yêu làm cho em cảm động.</a:t>
            </a:r>
            <a:endParaRPr lang="en-US" sz="2800" dirty="0">
              <a:solidFill>
                <a:srgbClr val="FF0000"/>
              </a:solidFill>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xmlns="" id="{A4E1DDBE-C016-4B2A-9D6B-50344C1F8410}"/>
              </a:ext>
            </a:extLst>
          </p:cNvPr>
          <p:cNvSpPr txBox="1"/>
          <p:nvPr/>
        </p:nvSpPr>
        <p:spPr>
          <a:xfrm>
            <a:off x="235633" y="1703182"/>
            <a:ext cx="11721904" cy="3970318"/>
          </a:xfrm>
          <a:prstGeom prst="rect">
            <a:avLst/>
          </a:prstGeom>
          <a:noFill/>
        </p:spPr>
        <p:txBody>
          <a:bodyPr wrap="square">
            <a:spAutoFit/>
          </a:bodyPr>
          <a:lstStyle/>
          <a:p>
            <a:pPr algn="ctr"/>
            <a:r>
              <a:rPr lang="nl-NL" sz="2800" b="1" u="sng" dirty="0">
                <a:effectLst/>
                <a:latin typeface="Times New Roman" panose="02020603050405020304" pitchFamily="18" charset="0"/>
                <a:ea typeface="Times New Roman" panose="02020603050405020304" pitchFamily="18" charset="0"/>
              </a:rPr>
              <a:t>Đoạn văn mẫu:</a:t>
            </a:r>
            <a:endParaRPr lang="en-US" sz="2800" dirty="0">
              <a:effectLst/>
              <a:latin typeface="Times New Roman" panose="02020603050405020304" pitchFamily="18" charset="0"/>
              <a:ea typeface="Times New Roman" panose="02020603050405020304" pitchFamily="18" charset="0"/>
            </a:endParaRPr>
          </a:p>
          <a:p>
            <a:pPr algn="just"/>
            <a:r>
              <a:rPr lang="nl-NL" sz="2800" dirty="0">
                <a:effectLst/>
                <a:latin typeface="Times New Roman" panose="02020603050405020304" pitchFamily="18" charset="0"/>
                <a:ea typeface="Times New Roman" panose="02020603050405020304" pitchFamily="18" charset="0"/>
              </a:rPr>
              <a:t> </a:t>
            </a:r>
            <a:r>
              <a:rPr lang="nl-NL" sz="2800" i="1" dirty="0">
                <a:effectLst/>
                <a:latin typeface="Times New Roman" panose="02020603050405020304" pitchFamily="18" charset="0"/>
                <a:ea typeface="Times New Roman" panose="02020603050405020304" pitchFamily="18" charset="0"/>
              </a:rPr>
              <a:t>    Bà tôi năm nay đã ngoài 70 tuổi, sống với gia đình tôi từ... Trước khi biết gọi mẹ, gọi ba thì tôi đã biết gọi "bà!bà!". Bà bế ẵm tôi </a:t>
            </a:r>
            <a:r>
              <a:rPr lang="nl-NL" sz="2800" b="1" i="1" dirty="0">
                <a:effectLst/>
                <a:latin typeface="Times New Roman" panose="02020603050405020304" pitchFamily="18" charset="0"/>
                <a:ea typeface="Times New Roman" panose="02020603050405020304" pitchFamily="18" charset="0"/>
              </a:rPr>
              <a:t>từ nhỏ</a:t>
            </a:r>
            <a:r>
              <a:rPr lang="nl-NL" sz="2800" i="1" dirty="0">
                <a:effectLst/>
                <a:latin typeface="Times New Roman" panose="02020603050405020304" pitchFamily="18" charset="0"/>
                <a:ea typeface="Times New Roman" panose="02020603050405020304" pitchFamily="18" charset="0"/>
              </a:rPr>
              <a:t> để ba mẹ tôi đi làm. Bà giặt giũ, cơm nước cho anh em tôi, bảo ban tôi học hành. </a:t>
            </a:r>
            <a:r>
              <a:rPr lang="nl-NL" sz="2800" b="1" i="1" dirty="0">
                <a:effectLst/>
                <a:latin typeface="Times New Roman" panose="02020603050405020304" pitchFamily="18" charset="0"/>
                <a:ea typeface="Times New Roman" panose="02020603050405020304" pitchFamily="18" charset="0"/>
              </a:rPr>
              <a:t>Lớn lên</a:t>
            </a:r>
            <a:r>
              <a:rPr lang="nl-NL" sz="2800" i="1" dirty="0">
                <a:effectLst/>
                <a:latin typeface="Times New Roman" panose="02020603050405020304" pitchFamily="18" charset="0"/>
                <a:ea typeface="Times New Roman" panose="02020603050405020304" pitchFamily="18" charset="0"/>
              </a:rPr>
              <a:t> tôi vẫn quấn lấy bà. Tôi </a:t>
            </a:r>
            <a:r>
              <a:rPr lang="nl-NL" sz="2800" b="1" i="1" dirty="0">
                <a:effectLst/>
                <a:latin typeface="Times New Roman" panose="02020603050405020304" pitchFamily="18" charset="0"/>
                <a:ea typeface="Times New Roman" panose="02020603050405020304" pitchFamily="18" charset="0"/>
              </a:rPr>
              <a:t>nhớ năm tôi 12 tuổi</a:t>
            </a:r>
            <a:r>
              <a:rPr lang="nl-NL" sz="2800" i="1" dirty="0">
                <a:effectLst/>
                <a:latin typeface="Times New Roman" panose="02020603050405020304" pitchFamily="18" charset="0"/>
                <a:ea typeface="Times New Roman" panose="02020603050405020304" pitchFamily="18" charset="0"/>
              </a:rPr>
              <a:t>, bà phải về quê vài ngày, bố tôi lai bà bằng xe đạp, còn tôi mẹ níu giữ không cho theo. Thế mà bà về đến quê (cách đó chừng 20 cây số), bà vừa ngồi xuống quạt đã thấy tôi ở ngõ. Cả nhà sửng sốt. Bà thì ôm lấy tôi mà khóc. Rồi bà lấy vạt áo lau mồ hôi cho tôi, vừa lau bà vừa mắng: "Cha bố anh, lớn thế mà không rời bà ra được ...". </a:t>
            </a:r>
            <a:r>
              <a:rPr lang="nl-NL" sz="2800" b="1" i="1" dirty="0">
                <a:effectLst/>
                <a:latin typeface="Times New Roman" panose="02020603050405020304" pitchFamily="18" charset="0"/>
                <a:ea typeface="Times New Roman" panose="02020603050405020304" pitchFamily="18" charset="0"/>
              </a:rPr>
              <a:t>Tôi yêu bà tôi lắm</a:t>
            </a:r>
            <a:r>
              <a:rPr lang="nl-NL" sz="2800" i="1"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03044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44E21C0-25C0-4D73-8F85-311E9F618E91}"/>
              </a:ext>
            </a:extLst>
          </p:cNvPr>
          <p:cNvSpPr txBox="1"/>
          <p:nvPr/>
        </p:nvSpPr>
        <p:spPr>
          <a:xfrm>
            <a:off x="407963" y="927527"/>
            <a:ext cx="11085341" cy="5262979"/>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nl-NL" sz="2800" b="1" i="0" u="sng"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Ví dụ đoạn 2:</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lớn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lên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trong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tình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yêu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thương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sự</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quan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tâm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chăm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sóc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của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bà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Từ</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nhỏ</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ở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với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bà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để</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bố</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mẹ</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làm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kinh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tế</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vì</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thế</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bà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thay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cha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mẹ</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dạy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dỗ</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nuôi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nấng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từng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ngày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Ở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với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bà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được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bà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chăm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lo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miếng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ăn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giấc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ngủ</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bà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thường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dậy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sớm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chợ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và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trở</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về</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nhà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khi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tối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muộn</a:t>
            </a:r>
            <a:r>
              <a:rPr kumimoji="0" lang="en-US" sz="2800" b="0" i="1"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mn-cs"/>
              </a:rPr>
              <a:t>Nhiều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lần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bà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dẫn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cùng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Những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món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hàng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bà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bán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thường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chỉ</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là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những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thức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quà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vặt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mà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trẻ</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con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và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người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lớn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đều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thích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như</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xôi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các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loại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bánh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nếp</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Bà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rất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khéo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tay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mỗi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lần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bà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làm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bánh,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nấu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xôi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bà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đều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chỉ</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cho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cách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làm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Bà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dạy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rằng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chỉ</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lao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động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mới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mang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lại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niềm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hạnh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phúc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và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sống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cuộc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đời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ý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nghĩa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Chính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điều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nuôi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dưỡng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ý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thức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của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về</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tình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yêu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với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lao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động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với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cuộc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sống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Giờ</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đây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bà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xa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nhưng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luôn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biết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ơn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bà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hi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sinh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vì</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con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cháu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để</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biết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cố</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gắng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hơn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mỗi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ngày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3154830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B87921CA-CA31-47C3-85F4-F3DF0B0E6323}"/>
              </a:ext>
            </a:extLst>
          </p:cNvPr>
          <p:cNvPicPr>
            <a:picLocks noChangeAspect="1"/>
          </p:cNvPicPr>
          <p:nvPr/>
        </p:nvPicPr>
        <p:blipFill>
          <a:blip r:embed="rId2"/>
          <a:stretch>
            <a:fillRect/>
          </a:stretch>
        </p:blipFill>
        <p:spPr>
          <a:xfrm>
            <a:off x="3430903" y="-91871"/>
            <a:ext cx="4767485" cy="2091109"/>
          </a:xfrm>
          <a:prstGeom prst="rect">
            <a:avLst/>
          </a:prstGeom>
        </p:spPr>
      </p:pic>
      <p:sp>
        <p:nvSpPr>
          <p:cNvPr id="3" name="Rectangle: Rounded Corners 2">
            <a:extLst>
              <a:ext uri="{FF2B5EF4-FFF2-40B4-BE49-F238E27FC236}">
                <a16:creationId xmlns:a16="http://schemas.microsoft.com/office/drawing/2014/main" xmlns="" id="{1E7439E7-240A-481B-9494-C4F0C52B5BE2}"/>
              </a:ext>
            </a:extLst>
          </p:cNvPr>
          <p:cNvSpPr/>
          <p:nvPr/>
        </p:nvSpPr>
        <p:spPr>
          <a:xfrm>
            <a:off x="1692812" y="1999238"/>
            <a:ext cx="8806375" cy="30104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2800">
                <a:solidFill>
                  <a:schemeClr val="tx1"/>
                </a:solidFill>
                <a:effectLst/>
                <a:latin typeface="Times New Roman" panose="02020603050405020304" pitchFamily="18" charset="0"/>
                <a:ea typeface="Times New Roman" panose="02020603050405020304" pitchFamily="18" charset="0"/>
              </a:rPr>
              <a:t>- Hoàn chỉnh đoạn văn tự sự có yếu tố nghị luận bài tập 2.</a:t>
            </a:r>
            <a:endParaRPr lang="en-US" sz="2800">
              <a:solidFill>
                <a:schemeClr val="tx1"/>
              </a:solidFill>
              <a:effectLst/>
              <a:latin typeface="Times New Roman" panose="02020603050405020304" pitchFamily="18" charset="0"/>
              <a:ea typeface="Times New Roman" panose="02020603050405020304" pitchFamily="18" charset="0"/>
            </a:endParaRPr>
          </a:p>
          <a:p>
            <a:pPr algn="just"/>
            <a:r>
              <a:rPr lang="nl-NL" sz="2800">
                <a:solidFill>
                  <a:schemeClr val="tx1"/>
                </a:solidFill>
                <a:effectLst/>
                <a:latin typeface="Times New Roman" panose="02020603050405020304" pitchFamily="18" charset="0"/>
                <a:ea typeface="Times New Roman" panose="02020603050405020304" pitchFamily="18" charset="0"/>
              </a:rPr>
              <a:t>- Đọc và chuẩn bị nội dung văn bản: </a:t>
            </a:r>
            <a:r>
              <a:rPr lang="nl-NL" sz="2800" b="1" i="1">
                <a:solidFill>
                  <a:schemeClr val="tx1"/>
                </a:solidFill>
                <a:effectLst/>
                <a:latin typeface="Times New Roman" panose="02020603050405020304" pitchFamily="18" charset="0"/>
                <a:ea typeface="Times New Roman" panose="02020603050405020304" pitchFamily="18" charset="0"/>
              </a:rPr>
              <a:t>Làng – Kim Lân</a:t>
            </a:r>
            <a:endParaRPr lang="en-US" sz="2800">
              <a:solidFill>
                <a:schemeClr val="tx1"/>
              </a:solidFill>
              <a:effectLst/>
              <a:latin typeface="Times New Roman" panose="02020603050405020304" pitchFamily="18" charset="0"/>
              <a:ea typeface="Times New Roman" panose="02020603050405020304" pitchFamily="18" charset="0"/>
            </a:endParaRPr>
          </a:p>
          <a:p>
            <a:pPr algn="just"/>
            <a:r>
              <a:rPr lang="nl-NL" sz="2800">
                <a:solidFill>
                  <a:schemeClr val="tx1"/>
                </a:solidFill>
                <a:effectLst/>
                <a:latin typeface="Times New Roman" panose="02020603050405020304" pitchFamily="18" charset="0"/>
                <a:ea typeface="Times New Roman" panose="02020603050405020304" pitchFamily="18" charset="0"/>
              </a:rPr>
              <a:t>+ Đọc, tóm tắt đoạn trích truyện</a:t>
            </a:r>
            <a:endParaRPr lang="en-US" sz="2800">
              <a:solidFill>
                <a:schemeClr val="tx1"/>
              </a:solidFill>
              <a:effectLst/>
              <a:latin typeface="Times New Roman" panose="02020603050405020304" pitchFamily="18" charset="0"/>
              <a:ea typeface="Times New Roman" panose="02020603050405020304" pitchFamily="18" charset="0"/>
            </a:endParaRPr>
          </a:p>
          <a:p>
            <a:pPr algn="just"/>
            <a:r>
              <a:rPr lang="nl-NL" sz="2800">
                <a:solidFill>
                  <a:schemeClr val="tx1"/>
                </a:solidFill>
                <a:effectLst/>
                <a:latin typeface="Times New Roman" panose="02020603050405020304" pitchFamily="18" charset="0"/>
                <a:ea typeface="Times New Roman" panose="02020603050405020304" pitchFamily="18" charset="0"/>
              </a:rPr>
              <a:t>+ Khái quát thông tin chính về tác giả, tác phẩm</a:t>
            </a:r>
            <a:endParaRPr lang="en-US" sz="2800">
              <a:solidFill>
                <a:schemeClr val="tx1"/>
              </a:solidFill>
              <a:effectLst/>
              <a:latin typeface="Times New Roman" panose="02020603050405020304" pitchFamily="18" charset="0"/>
              <a:ea typeface="Times New Roman" panose="02020603050405020304" pitchFamily="18" charset="0"/>
            </a:endParaRPr>
          </a:p>
          <a:p>
            <a:pPr algn="just"/>
            <a:r>
              <a:rPr lang="nl-NL" sz="2800">
                <a:solidFill>
                  <a:schemeClr val="tx1"/>
                </a:solidFill>
                <a:effectLst/>
                <a:latin typeface="Times New Roman" panose="02020603050405020304" pitchFamily="18" charset="0"/>
                <a:ea typeface="Times New Roman" panose="02020603050405020304" pitchFamily="18" charset="0"/>
              </a:rPr>
              <a:t>+ Trả lời những câu hỏi SGK phần đọc - hiểu văn bản</a:t>
            </a:r>
            <a:endParaRPr lang="en-US" sz="280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37191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11D9F945-19BB-4370-8D23-87A4F22976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809492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9951A66F-D724-4BCB-A6BE-1D1AB9989D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1">
            <a:extLst>
              <a:ext uri="{FF2B5EF4-FFF2-40B4-BE49-F238E27FC236}">
                <a16:creationId xmlns:a16="http://schemas.microsoft.com/office/drawing/2014/main" xmlns="" id="{603C3504-D1D5-4C20-B516-818053A5CF19}"/>
              </a:ext>
            </a:extLst>
          </p:cNvPr>
          <p:cNvSpPr>
            <a:spLocks noChangeArrowheads="1"/>
          </p:cNvSpPr>
          <p:nvPr/>
        </p:nvSpPr>
        <p:spPr bwMode="auto">
          <a:xfrm>
            <a:off x="1672576" y="2705725"/>
            <a:ext cx="9882116" cy="1446550"/>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fontAlgn="base">
              <a:spcBef>
                <a:spcPct val="0"/>
              </a:spcBef>
              <a:spcAft>
                <a:spcPct val="0"/>
              </a:spcAft>
            </a:pPr>
            <a:r>
              <a:rPr lang="en-US" altLang="en-US" sz="4400" b="1" dirty="0">
                <a:ln w="0"/>
                <a:solidFill>
                  <a:srgbClr val="FF0000"/>
                </a:solidFill>
                <a:effectLst>
                  <a:reflection blurRad="6350" stA="53000" endA="300" endPos="35500" dir="5400000" sy="-90000" algn="bl" rotWithShape="0"/>
                </a:effectLst>
                <a:latin typeface="Times New Roman" panose="02020603050405020304" pitchFamily="18" charset="0"/>
              </a:rPr>
              <a:t>LUYỆN TẬP VIẾT ĐOẠN VĂN TỰ SỰ CÓ SỬ DỤNG YẾU TỐ NGHỊ LUẬN</a:t>
            </a:r>
          </a:p>
        </p:txBody>
      </p:sp>
    </p:spTree>
    <p:extLst>
      <p:ext uri="{BB962C8B-B14F-4D97-AF65-F5344CB8AC3E}">
        <p14:creationId xmlns:p14="http://schemas.microsoft.com/office/powerpoint/2010/main" val="1470894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36D200EF-141D-4235-8CEF-EE395217A017}"/>
              </a:ext>
            </a:extLst>
          </p:cNvPr>
          <p:cNvSpPr/>
          <p:nvPr/>
        </p:nvSpPr>
        <p:spPr>
          <a:xfrm>
            <a:off x="1417271" y="226744"/>
            <a:ext cx="10118236" cy="954107"/>
          </a:xfrm>
          <a:prstGeom prst="rect">
            <a:avLst/>
          </a:prstGeom>
          <a:solidFill>
            <a:srgbClr val="FFC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ctr" fontAlgn="base">
              <a:spcBef>
                <a:spcPct val="50000"/>
              </a:spcBef>
              <a:spcAft>
                <a:spcPct val="0"/>
              </a:spcAft>
              <a:defRPr/>
            </a:pPr>
            <a:r>
              <a:rPr lang="en-US" altLang="en-US" sz="2800" b="1" dirty="0">
                <a:solidFill>
                  <a:prstClr val="black"/>
                </a:solidFill>
                <a:effectLst>
                  <a:outerShdw blurRad="38100" dist="38100" dir="2700000" algn="tl">
                    <a:srgbClr val="C0C0C0"/>
                  </a:outerShdw>
                </a:effectLst>
                <a:latin typeface="Times New Roman" panose="02020603050405020304" pitchFamily="18" charset="0"/>
              </a:rPr>
              <a:t>I</a:t>
            </a:r>
            <a:r>
              <a:rPr lang="en-US" altLang="en-US" sz="2800" b="1" dirty="0">
                <a:solidFill>
                  <a:prstClr val="black"/>
                </a:solidFill>
                <a:latin typeface="Times New Roman" panose="02020603050405020304" pitchFamily="18" charset="0"/>
              </a:rPr>
              <a:t>. THỰC HÀNH TÌM HIỂU YẾU TỐ NGHỊ LUẬN TRONG ĐOẠN VĂN TỰ SỰ.</a:t>
            </a:r>
            <a:endParaRPr lang="en-US" altLang="en-US" sz="2800" b="1" dirty="0">
              <a:solidFill>
                <a:prstClr val="black"/>
              </a:solidFill>
              <a:effectLst>
                <a:outerShdw blurRad="38100" dist="38100" dir="2700000" algn="tl">
                  <a:srgbClr val="C0C0C0"/>
                </a:outerShdw>
              </a:effectLst>
              <a:latin typeface="Times New Roman" panose="02020603050405020304" pitchFamily="18" charset="0"/>
            </a:endParaRPr>
          </a:p>
        </p:txBody>
      </p:sp>
      <p:sp>
        <p:nvSpPr>
          <p:cNvPr id="5" name="TextBox 4">
            <a:extLst>
              <a:ext uri="{FF2B5EF4-FFF2-40B4-BE49-F238E27FC236}">
                <a16:creationId xmlns:a16="http://schemas.microsoft.com/office/drawing/2014/main" xmlns="" id="{E026F41F-9261-4329-AC67-2ED58C178676}"/>
              </a:ext>
            </a:extLst>
          </p:cNvPr>
          <p:cNvSpPr txBox="1">
            <a:spLocks noChangeArrowheads="1"/>
          </p:cNvSpPr>
          <p:nvPr/>
        </p:nvSpPr>
        <p:spPr bwMode="auto">
          <a:xfrm>
            <a:off x="187423" y="1885487"/>
            <a:ext cx="1112300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sz="2800" b="1" dirty="0">
                <a:solidFill>
                  <a:prstClr val="black"/>
                </a:solidFill>
                <a:latin typeface="Times New Roman" panose="02020603050405020304" pitchFamily="18" charset="0"/>
                <a:cs typeface="Times New Roman" panose="02020603050405020304" pitchFamily="18" charset="0"/>
              </a:rPr>
              <a:t>1. </a:t>
            </a:r>
            <a:r>
              <a:rPr lang="en-US" altLang="en-US" sz="2800" b="1" dirty="0" err="1">
                <a:solidFill>
                  <a:prstClr val="black"/>
                </a:solidFill>
                <a:latin typeface="Times New Roman" panose="02020603050405020304" pitchFamily="18" charset="0"/>
                <a:cs typeface="Times New Roman" panose="02020603050405020304" pitchFamily="18" charset="0"/>
              </a:rPr>
              <a:t>Văn</a:t>
            </a:r>
            <a:r>
              <a:rPr lang="en-US" altLang="en-US" sz="2800" b="1" dirty="0">
                <a:solidFill>
                  <a:prstClr val="black"/>
                </a:solidFill>
                <a:latin typeface="Times New Roman" panose="02020603050405020304" pitchFamily="18" charset="0"/>
                <a:cs typeface="Times New Roman" panose="02020603050405020304" pitchFamily="18" charset="0"/>
              </a:rPr>
              <a:t> </a:t>
            </a:r>
            <a:r>
              <a:rPr lang="en-US" altLang="en-US" sz="2800" b="1" dirty="0" err="1">
                <a:solidFill>
                  <a:prstClr val="black"/>
                </a:solidFill>
                <a:latin typeface="Times New Roman" panose="02020603050405020304" pitchFamily="18" charset="0"/>
                <a:cs typeface="Times New Roman" panose="02020603050405020304" pitchFamily="18" charset="0"/>
              </a:rPr>
              <a:t>bản</a:t>
            </a:r>
            <a:r>
              <a:rPr lang="en-US" altLang="en-US" sz="2800" b="1" dirty="0">
                <a:solidFill>
                  <a:prstClr val="black"/>
                </a:solidFill>
                <a:latin typeface="Times New Roman" panose="02020603050405020304" pitchFamily="18" charset="0"/>
                <a:cs typeface="Times New Roman" panose="02020603050405020304" pitchFamily="18" charset="0"/>
              </a:rPr>
              <a:t>:(SGK/160)</a:t>
            </a:r>
            <a:endParaRPr lang="en-US" altLang="en-US" sz="2800" b="1" dirty="0">
              <a:solidFill>
                <a:srgbClr val="000000"/>
              </a:solidFill>
              <a:latin typeface="Times New Roman" panose="02020603050405020304" pitchFamily="18" charset="0"/>
              <a:cs typeface="Times New Roman" panose="02020603050405020304" pitchFamily="18" charset="0"/>
            </a:endParaRPr>
          </a:p>
          <a:p>
            <a:pPr algn="ctr" fontAlgn="base">
              <a:spcBef>
                <a:spcPct val="0"/>
              </a:spcBef>
              <a:spcAft>
                <a:spcPct val="0"/>
              </a:spcAft>
            </a:pPr>
            <a:endParaRPr lang="en-US" altLang="en-US" sz="2800" b="1" dirty="0">
              <a:solidFill>
                <a:srgbClr val="0000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7168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EECB637B-E9AB-415E-BC90-A0B1E35AD4C6}"/>
              </a:ext>
            </a:extLst>
          </p:cNvPr>
          <p:cNvSpPr/>
          <p:nvPr/>
        </p:nvSpPr>
        <p:spPr>
          <a:xfrm>
            <a:off x="462989" y="1166786"/>
            <a:ext cx="11491106" cy="5047536"/>
          </a:xfrm>
          <a:prstGeom prst="rect">
            <a:avLst/>
          </a:prstGeom>
          <a:ln>
            <a:solidFill>
              <a:srgbClr val="0000CC"/>
            </a:solidFill>
          </a:ln>
        </p:spPr>
        <p:txBody>
          <a:bodyPr wrap="square">
            <a:spAutoFit/>
          </a:bodyPr>
          <a:lstStyle/>
          <a:p>
            <a:pPr marL="0" marR="0" lvl="0" indent="0" algn="just" defTabSz="914400" eaLnBrk="1" fontAlgn="base" latinLnBrk="0" hangingPunct="1">
              <a:lnSpc>
                <a:spcPct val="100000"/>
              </a:lnSpc>
              <a:spcBef>
                <a:spcPts val="0"/>
              </a:spcBef>
              <a:spcAft>
                <a:spcPct val="0"/>
              </a:spcAft>
              <a:buClrTx/>
              <a:buSzTx/>
              <a:buFontTx/>
              <a:buNone/>
              <a:tabLst/>
              <a:defRPr/>
            </a:pPr>
            <a:r>
              <a:rPr kumimoji="0" lang="en-US" altLang="en-US" sz="2300" b="1" i="0" u="none" strike="noStrike" kern="0" cap="none" spc="0" normalizeH="0" baseline="0" noProof="0" dirty="0">
                <a:ln>
                  <a:noFill/>
                </a:ln>
                <a:solidFill>
                  <a:srgbClr val="000000"/>
                </a:solidFill>
                <a:effectLst/>
                <a:uLnTx/>
                <a:uFillTx/>
                <a:latin typeface=".VnTime" panose="020B7200000000000000" pitchFamily="34" charset="0"/>
              </a:rPr>
              <a:t>      </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Hai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người</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bạn</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cùng</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đi</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qua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sa</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mạc</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Trong</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chuyến</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đi</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giữa</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hai</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người</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đã</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xảy</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ra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một</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cuộc</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tranh</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luận</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và</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một</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người</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nổi</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nóng</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không</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kiềm</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chế</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được</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mình</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đã</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nặng</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lời</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miệt</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thị</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người</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kia.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Cảm</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thấy</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bị</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xúc</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phạm</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anh</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không</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nói</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gì</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chỉ</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viết</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lên</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cát</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Hôm</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nay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người</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bạn</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tốt</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nhất</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của</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tôi</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đã</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làm</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khác</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đi</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những</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gì</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tôi</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nghĩ</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a:t>
            </a:r>
          </a:p>
          <a:p>
            <a:pPr marL="0" marR="0" lvl="0" indent="0" algn="just" defTabSz="914400" eaLnBrk="1" fontAlgn="base" latinLnBrk="0" hangingPunct="1">
              <a:lnSpc>
                <a:spcPct val="100000"/>
              </a:lnSpc>
              <a:spcBef>
                <a:spcPts val="0"/>
              </a:spcBef>
              <a:spcAft>
                <a:spcPct val="0"/>
              </a:spcAft>
              <a:buClrTx/>
              <a:buSzTx/>
              <a:buFontTx/>
              <a:buNone/>
              <a:tabLst/>
              <a:defRPr/>
            </a:pP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Họ</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đi</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tiếp</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tìm</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thấy</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một</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ốc</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đảo</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và</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quyết</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định</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đi</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bơi</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Người</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bị</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miệt</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thị</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lúc</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nãy</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bây</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giờ</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bị</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đuối</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sức</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và</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chìm</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dần</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xuống</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Người</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bạn</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kia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đã</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tìm</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cách</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cứu</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anh</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Khi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đã</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lên</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bờ</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anh</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lấy</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một</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miếng</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kim</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loại</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khắc</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lên</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đá</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Hôm</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nay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người</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bạn</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tốt</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nhất</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của</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tôi</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đã</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cứu</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sống</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tôi</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a:t>
            </a:r>
          </a:p>
          <a:p>
            <a:pPr marL="0" marR="0" lvl="0" indent="0" algn="just" defTabSz="914400" eaLnBrk="1" fontAlgn="base" latinLnBrk="0" hangingPunct="1">
              <a:lnSpc>
                <a:spcPct val="100000"/>
              </a:lnSpc>
              <a:spcBef>
                <a:spcPts val="0"/>
              </a:spcBef>
              <a:spcAft>
                <a:spcPct val="0"/>
              </a:spcAft>
              <a:buClrTx/>
              <a:buSzTx/>
              <a:buFontTx/>
              <a:buNone/>
              <a:tabLst/>
              <a:defRPr/>
            </a:pP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Người</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kia </a:t>
            </a:r>
            <a:r>
              <a:rPr kumimoji="0" lang="en-US" altLang="en-US" sz="2300" b="1" i="0" u="none" strike="noStrike" kern="0" cap="none" spc="0" normalizeH="0" baseline="0" noProof="0" dirty="0" err="1">
                <a:ln>
                  <a:noFill/>
                </a:ln>
                <a:solidFill>
                  <a:srgbClr val="000000"/>
                </a:solidFill>
                <a:effectLst/>
                <a:uLnTx/>
                <a:uFillTx/>
                <a:latin typeface="Times New Roman" panose="02020603050405020304" pitchFamily="18" charset="0"/>
              </a:rPr>
              <a:t>hỏi</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 :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Tại</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sao</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khi</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tôi</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xúc</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phạm</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anh</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anh</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viết</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lên</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cát</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còn</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bây</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giờ</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anh</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lại</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khắc</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lên</a:t>
            </a:r>
            <a:r>
              <a:rPr kumimoji="0" lang="en-US" altLang="en-US" sz="2300" b="1" i="1"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srgbClr val="000000"/>
                </a:solidFill>
                <a:effectLst/>
                <a:uLnTx/>
                <a:uFillTx/>
                <a:latin typeface="Times New Roman" panose="02020603050405020304" pitchFamily="18" charset="0"/>
              </a:rPr>
              <a:t>đá</a:t>
            </a:r>
            <a:r>
              <a:rPr kumimoji="0" lang="en-US" altLang="en-US" sz="2300" b="1" i="0" u="none" strike="noStrike" kern="0" cap="none" spc="0" normalizeH="0" baseline="0" noProof="0" dirty="0">
                <a:ln>
                  <a:noFill/>
                </a:ln>
                <a:solidFill>
                  <a:srgbClr val="000000"/>
                </a:solidFill>
                <a:effectLst/>
                <a:uLnTx/>
                <a:uFillTx/>
                <a:latin typeface="Times New Roman" panose="02020603050405020304" pitchFamily="18" charset="0"/>
              </a:rPr>
              <a:t>”?</a:t>
            </a:r>
          </a:p>
          <a:p>
            <a:pPr marL="0" marR="0" lvl="0" indent="0" algn="just" defTabSz="914400" eaLnBrk="1" fontAlgn="base" latinLnBrk="0" hangingPunct="1">
              <a:lnSpc>
                <a:spcPct val="100000"/>
              </a:lnSpc>
              <a:spcBef>
                <a:spcPts val="0"/>
              </a:spcBef>
              <a:spcAft>
                <a:spcPct val="0"/>
              </a:spcAft>
              <a:buClrTx/>
              <a:buSzTx/>
              <a:buFontTx/>
              <a:buNone/>
              <a:tabLst/>
              <a:defRPr/>
            </a:pP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Anh ta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trả</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lời</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Những</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điều</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viết</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lên</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cát</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sẽ</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mau</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chóng</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xoá</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nhoà</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theo</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thời</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gian</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nhưng</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không</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ai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có</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thể</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xoá</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được</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những</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điều</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tốt</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đẹp</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đã</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được</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ghi</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tạc</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trên</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đá</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trong</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lòng</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rPr>
              <a:t>người</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a:t>
            </a:r>
          </a:p>
          <a:p>
            <a:pPr marL="0" marR="0" lvl="0" indent="0" algn="just" defTabSz="914400" eaLnBrk="1" fontAlgn="base" latinLnBrk="0" hangingPunct="1">
              <a:lnSpc>
                <a:spcPct val="100000"/>
              </a:lnSpc>
              <a:spcBef>
                <a:spcPts val="0"/>
              </a:spcBef>
              <a:spcAft>
                <a:spcPct val="0"/>
              </a:spcAft>
              <a:buClrTx/>
              <a:buSzTx/>
              <a:buFontTx/>
              <a:buNone/>
              <a:tabLst/>
              <a:defRPr/>
            </a:pP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Vậy</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mỗi</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chúng</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ta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hãy</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học</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cách</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viết</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những</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nỗi</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đau</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buồn</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thù</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hận</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lên</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cát</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và</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khắc</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ghi</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những</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ân</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nghĩa</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lên</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rPr>
              <a:t>đá</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rPr>
              <a:t>.</a:t>
            </a:r>
          </a:p>
          <a:p>
            <a:pPr marL="0" marR="0" lvl="0" indent="0" algn="just" defTabSz="914400" eaLnBrk="1" fontAlgn="base" latinLnBrk="0" hangingPunct="1">
              <a:lnSpc>
                <a:spcPct val="100000"/>
              </a:lnSpc>
              <a:spcBef>
                <a:spcPts val="0"/>
              </a:spcBef>
              <a:spcAft>
                <a:spcPct val="0"/>
              </a:spcAft>
              <a:buClrTx/>
              <a:buSzTx/>
              <a:buFontTx/>
              <a:buNone/>
              <a:tabLst/>
              <a:defRPr/>
            </a:pPr>
            <a:r>
              <a:rPr kumimoji="0" lang="en-US" altLang="en-US" sz="23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0" i="0" u="none" strike="noStrike" kern="0" cap="none" spc="0" normalizeH="0" baseline="0" noProof="0" dirty="0" err="1">
                <a:ln>
                  <a:noFill/>
                </a:ln>
                <a:solidFill>
                  <a:srgbClr val="000000"/>
                </a:solidFill>
                <a:effectLst/>
                <a:uLnTx/>
                <a:uFillTx/>
                <a:latin typeface="Times New Roman" panose="02020603050405020304" pitchFamily="18" charset="0"/>
              </a:rPr>
              <a:t>Hạt</a:t>
            </a:r>
            <a:r>
              <a:rPr kumimoji="0" lang="en-US" altLang="en-US" sz="23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0" i="0" u="none" strike="noStrike" kern="0" cap="none" spc="0" normalizeH="0" baseline="0" noProof="0" dirty="0" err="1">
                <a:ln>
                  <a:noFill/>
                </a:ln>
                <a:solidFill>
                  <a:srgbClr val="000000"/>
                </a:solidFill>
                <a:effectLst/>
                <a:uLnTx/>
                <a:uFillTx/>
                <a:latin typeface="Times New Roman" panose="02020603050405020304" pitchFamily="18" charset="0"/>
              </a:rPr>
              <a:t>giống</a:t>
            </a:r>
            <a:r>
              <a:rPr kumimoji="0" lang="en-US" altLang="en-US" sz="23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0" i="0" u="none" strike="noStrike" kern="0" cap="none" spc="0" normalizeH="0" baseline="0" noProof="0" dirty="0" err="1">
                <a:ln>
                  <a:noFill/>
                </a:ln>
                <a:solidFill>
                  <a:srgbClr val="000000"/>
                </a:solidFill>
                <a:effectLst/>
                <a:uLnTx/>
                <a:uFillTx/>
                <a:latin typeface="Times New Roman" panose="02020603050405020304" pitchFamily="18" charset="0"/>
              </a:rPr>
              <a:t>tâm</a:t>
            </a:r>
            <a:r>
              <a:rPr kumimoji="0" lang="en-US" altLang="en-US" sz="23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0" i="0" u="none" strike="noStrike" kern="0" cap="none" spc="0" normalizeH="0" baseline="0" noProof="0" dirty="0" err="1">
                <a:ln>
                  <a:noFill/>
                </a:ln>
                <a:solidFill>
                  <a:srgbClr val="000000"/>
                </a:solidFill>
                <a:effectLst/>
                <a:uLnTx/>
                <a:uFillTx/>
                <a:latin typeface="Times New Roman" panose="02020603050405020304" pitchFamily="18" charset="0"/>
              </a:rPr>
              <a:t>hồn</a:t>
            </a:r>
            <a:r>
              <a:rPr kumimoji="0" lang="en-US" altLang="en-US" sz="2300" b="0" i="0" u="none" strike="noStrike" kern="0" cap="none" spc="0" normalizeH="0" baseline="0" noProof="0" dirty="0">
                <a:ln>
                  <a:noFill/>
                </a:ln>
                <a:solidFill>
                  <a:srgbClr val="000000"/>
                </a:solidFill>
                <a:effectLst/>
                <a:uLnTx/>
                <a:uFillTx/>
                <a:latin typeface="Times New Roman" panose="02020603050405020304" pitchFamily="18" charset="0"/>
              </a:rPr>
              <a:t>, </a:t>
            </a:r>
            <a:r>
              <a:rPr kumimoji="0" lang="en-US" altLang="en-US" sz="2300" b="0" i="0" u="none" strike="noStrike" kern="0" cap="none" spc="0" normalizeH="0" baseline="0" noProof="0" dirty="0" err="1">
                <a:ln>
                  <a:noFill/>
                </a:ln>
                <a:solidFill>
                  <a:srgbClr val="000000"/>
                </a:solidFill>
                <a:effectLst/>
                <a:uLnTx/>
                <a:uFillTx/>
                <a:latin typeface="Times New Roman" panose="02020603050405020304" pitchFamily="18" charset="0"/>
              </a:rPr>
              <a:t>tập</a:t>
            </a:r>
            <a:r>
              <a:rPr kumimoji="0" lang="en-US" altLang="en-US" sz="2300" b="0" i="0" u="none" strike="noStrike" kern="0" cap="none" spc="0" normalizeH="0" baseline="0" noProof="0" dirty="0">
                <a:ln>
                  <a:noFill/>
                </a:ln>
                <a:solidFill>
                  <a:srgbClr val="000000"/>
                </a:solidFill>
                <a:effectLst/>
                <a:uLnTx/>
                <a:uFillTx/>
                <a:latin typeface="Times New Roman" panose="02020603050405020304" pitchFamily="18" charset="0"/>
              </a:rPr>
              <a:t> 4)</a:t>
            </a:r>
            <a:endParaRPr kumimoji="0" lang="en-US" sz="2300" b="0" i="0" u="none" strike="noStrike" kern="0" cap="none" spc="0" normalizeH="0" baseline="0" noProof="0" dirty="0">
              <a:ln>
                <a:noFill/>
              </a:ln>
              <a:solidFill>
                <a:sysClr val="windowText" lastClr="000000"/>
              </a:solidFill>
              <a:effectLst/>
              <a:uLnTx/>
              <a:uFillTx/>
            </a:endParaRPr>
          </a:p>
        </p:txBody>
      </p:sp>
      <p:sp>
        <p:nvSpPr>
          <p:cNvPr id="6" name="TextBox 5">
            <a:extLst>
              <a:ext uri="{FF2B5EF4-FFF2-40B4-BE49-F238E27FC236}">
                <a16:creationId xmlns:a16="http://schemas.microsoft.com/office/drawing/2014/main" xmlns="" id="{AD95A188-C003-4E8C-A8D5-45A3FC5B9DA7}"/>
              </a:ext>
            </a:extLst>
          </p:cNvPr>
          <p:cNvSpPr txBox="1"/>
          <p:nvPr/>
        </p:nvSpPr>
        <p:spPr>
          <a:xfrm>
            <a:off x="3696286" y="382068"/>
            <a:ext cx="6098344" cy="523220"/>
          </a:xfrm>
          <a:prstGeom prst="rect">
            <a:avLst/>
          </a:prstGeom>
          <a:noFill/>
        </p:spPr>
        <p:txBody>
          <a:bodyPr wrap="square">
            <a:spAutoFit/>
          </a:bodyPr>
          <a:lstStyle/>
          <a:p>
            <a:r>
              <a:rPr kumimoji="0" lang="en-US" altLang="en-US" sz="2800" b="1" i="0" u="none" strike="noStrike" kern="1200" cap="none" spc="0" normalizeH="0" baseline="0" noProof="0" dirty="0">
                <a:ln>
                  <a:noFill/>
                </a:ln>
                <a:solidFill>
                  <a:srgbClr val="0000CC"/>
                </a:solidFill>
                <a:effectLst/>
                <a:uLnTx/>
                <a:uFillTx/>
                <a:latin typeface="Times New Roman" panose="02020603050405020304" pitchFamily="18" charset="0"/>
                <a:ea typeface="+mn-ea"/>
                <a:cs typeface="Times New Roman" panose="02020603050405020304" pitchFamily="18" charset="0"/>
              </a:rPr>
              <a:t>LỖI LẦM VÀ SỰ BIẾT ƠN</a:t>
            </a:r>
            <a:r>
              <a:rPr kumimoji="0" lang="en-US" altLang="en-US" sz="2000" b="1" i="0" u="none" strike="noStrike" kern="1200" cap="none" spc="0" normalizeH="0" baseline="0" noProof="0" dirty="0">
                <a:ln>
                  <a:noFill/>
                </a:ln>
                <a:solidFill>
                  <a:srgbClr val="0000CC"/>
                </a:solidFill>
                <a:effectLst/>
                <a:uLnTx/>
                <a:uFillTx/>
                <a:latin typeface="Times New Roman" panose="02020603050405020304" pitchFamily="18" charset="0"/>
                <a:ea typeface="+mn-ea"/>
                <a:cs typeface="Times New Roman" panose="02020603050405020304" pitchFamily="18" charset="0"/>
              </a:rPr>
              <a:t> </a:t>
            </a:r>
            <a:endParaRPr lang="en-US" dirty="0"/>
          </a:p>
        </p:txBody>
      </p:sp>
    </p:spTree>
    <p:extLst>
      <p:ext uri="{BB962C8B-B14F-4D97-AF65-F5344CB8AC3E}">
        <p14:creationId xmlns:p14="http://schemas.microsoft.com/office/powerpoint/2010/main" val="373467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xmlns="" id="{A8A7C272-5C66-4DE6-B07F-1BBA6753931C}"/>
              </a:ext>
            </a:extLst>
          </p:cNvPr>
          <p:cNvPicPr>
            <a:picLocks noChangeAspect="1"/>
          </p:cNvPicPr>
          <p:nvPr/>
        </p:nvPicPr>
        <p:blipFill>
          <a:blip r:embed="rId2"/>
          <a:stretch>
            <a:fillRect/>
          </a:stretch>
        </p:blipFill>
        <p:spPr>
          <a:xfrm>
            <a:off x="0" y="-778240"/>
            <a:ext cx="3426249" cy="3432345"/>
          </a:xfrm>
          <a:prstGeom prst="rect">
            <a:avLst/>
          </a:prstGeom>
        </p:spPr>
      </p:pic>
      <p:sp>
        <p:nvSpPr>
          <p:cNvPr id="9" name="TextBox 8">
            <a:extLst>
              <a:ext uri="{FF2B5EF4-FFF2-40B4-BE49-F238E27FC236}">
                <a16:creationId xmlns:a16="http://schemas.microsoft.com/office/drawing/2014/main" xmlns="" id="{5042DB9B-E9BA-4441-8F52-955D45152501}"/>
              </a:ext>
            </a:extLst>
          </p:cNvPr>
          <p:cNvSpPr txBox="1"/>
          <p:nvPr/>
        </p:nvSpPr>
        <p:spPr>
          <a:xfrm>
            <a:off x="1345095" y="2654105"/>
            <a:ext cx="9740348" cy="2241960"/>
          </a:xfrm>
          <a:prstGeom prst="rect">
            <a:avLst/>
          </a:prstGeom>
          <a:noFill/>
          <a:ln>
            <a:solidFill>
              <a:srgbClr val="FF0000"/>
            </a:solidFill>
          </a:ln>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2400" b="1" dirty="0" err="1">
                <a:latin typeface="Times New Roman" panose="02020603050405020304" pitchFamily="18" charset="0"/>
                <a:ea typeface="Times New Roman" panose="02020603050405020304" pitchFamily="18" charset="0"/>
              </a:rPr>
              <a:t>Câu</a:t>
            </a:r>
            <a:r>
              <a:rPr lang="en-US" sz="2400" b="1" dirty="0">
                <a:latin typeface="Times New Roman" panose="02020603050405020304" pitchFamily="18" charset="0"/>
                <a:ea typeface="Times New Roman" panose="02020603050405020304" pitchFamily="18" charset="0"/>
              </a:rPr>
              <a:t> 1: </a:t>
            </a:r>
            <a:r>
              <a:rPr lang="en-US" sz="2400" b="1" dirty="0" err="1">
                <a:latin typeface="Times New Roman" panose="02020603050405020304" pitchFamily="18" charset="0"/>
                <a:ea typeface="Times New Roman" panose="02020603050405020304" pitchFamily="18" charset="0"/>
              </a:rPr>
              <a:t>Xác</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định</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phương</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thức</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biểu</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đạt</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của</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văn</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bản</a:t>
            </a:r>
            <a:endParaRPr lang="en-US" sz="2400" b="1" dirty="0">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2400" b="1" u="none" strike="noStrike" kern="1200" cap="none" spc="0" normalizeH="0" baseline="0" noProof="0" dirty="0" err="1">
                <a:ln>
                  <a:noFill/>
                </a:ln>
                <a:effectLst/>
                <a:uLnTx/>
                <a:uFillTx/>
                <a:latin typeface="Times New Roman" panose="02020603050405020304" pitchFamily="18" charset="0"/>
                <a:ea typeface="Times New Roman" panose="02020603050405020304" pitchFamily="18" charset="0"/>
              </a:rPr>
              <a:t>Câu</a:t>
            </a:r>
            <a:r>
              <a:rPr kumimoji="0" lang="en-US" sz="2400" b="1" u="none" strike="noStrike" kern="1200" cap="none" spc="0" normalizeH="0" noProof="0" dirty="0">
                <a:ln>
                  <a:noFill/>
                </a:ln>
                <a:effectLst/>
                <a:uLnTx/>
                <a:uFillTx/>
                <a:latin typeface="Times New Roman" panose="02020603050405020304" pitchFamily="18" charset="0"/>
                <a:ea typeface="Times New Roman" panose="02020603050405020304" pitchFamily="18" charset="0"/>
              </a:rPr>
              <a:t> 2: </a:t>
            </a:r>
            <a:r>
              <a:rPr kumimoji="0" lang="en-US" sz="2400" b="1" u="none" strike="noStrike" kern="1200" cap="none" spc="0" normalizeH="0" noProof="0" dirty="0" err="1">
                <a:ln>
                  <a:noFill/>
                </a:ln>
                <a:effectLst/>
                <a:uLnTx/>
                <a:uFillTx/>
                <a:latin typeface="Times New Roman" panose="02020603050405020304" pitchFamily="18" charset="0"/>
                <a:ea typeface="Times New Roman" panose="02020603050405020304" pitchFamily="18" charset="0"/>
              </a:rPr>
              <a:t>Nội</a:t>
            </a:r>
            <a:r>
              <a:rPr kumimoji="0" lang="en-US" sz="2400" b="1" u="none" strike="noStrike" kern="1200" cap="none" spc="0" normalizeH="0" noProof="0" dirty="0">
                <a:ln>
                  <a:noFill/>
                </a:ln>
                <a:effectLst/>
                <a:uLnTx/>
                <a:uFillTx/>
                <a:latin typeface="Times New Roman" panose="02020603050405020304" pitchFamily="18" charset="0"/>
                <a:ea typeface="Times New Roman" panose="02020603050405020304" pitchFamily="18" charset="0"/>
              </a:rPr>
              <a:t> dung </a:t>
            </a:r>
            <a:r>
              <a:rPr kumimoji="0" lang="en-US" sz="2400" b="1" u="none" strike="noStrike" kern="1200" cap="none" spc="0" normalizeH="0" noProof="0" dirty="0" err="1">
                <a:ln>
                  <a:noFill/>
                </a:ln>
                <a:effectLst/>
                <a:uLnTx/>
                <a:uFillTx/>
                <a:latin typeface="Times New Roman" panose="02020603050405020304" pitchFamily="18" charset="0"/>
                <a:ea typeface="Times New Roman" panose="02020603050405020304" pitchFamily="18" charset="0"/>
              </a:rPr>
              <a:t>của</a:t>
            </a:r>
            <a:r>
              <a:rPr kumimoji="0" lang="en-US" sz="2400" b="1" u="none" strike="noStrike" kern="1200" cap="none" spc="0" normalizeH="0" noProof="0" dirty="0">
                <a:ln>
                  <a:noFill/>
                </a:ln>
                <a:effectLst/>
                <a:uLnTx/>
                <a:uFillTx/>
                <a:latin typeface="Times New Roman" panose="02020603050405020304" pitchFamily="18" charset="0"/>
                <a:ea typeface="Times New Roman" panose="02020603050405020304" pitchFamily="18" charset="0"/>
              </a:rPr>
              <a:t> </a:t>
            </a:r>
            <a:r>
              <a:rPr kumimoji="0" lang="en-US" sz="2400" b="1" u="none" strike="noStrike" kern="1200" cap="none" spc="0" normalizeH="0" noProof="0" dirty="0" err="1">
                <a:ln>
                  <a:noFill/>
                </a:ln>
                <a:effectLst/>
                <a:uLnTx/>
                <a:uFillTx/>
                <a:latin typeface="Times New Roman" panose="02020603050405020304" pitchFamily="18" charset="0"/>
                <a:ea typeface="Times New Roman" panose="02020603050405020304" pitchFamily="18" charset="0"/>
              </a:rPr>
              <a:t>văn</a:t>
            </a:r>
            <a:r>
              <a:rPr kumimoji="0" lang="en-US" sz="2400" b="1" u="none" strike="noStrike" kern="1200" cap="none" spc="0" normalizeH="0" noProof="0" dirty="0">
                <a:ln>
                  <a:noFill/>
                </a:ln>
                <a:effectLst/>
                <a:uLnTx/>
                <a:uFillTx/>
                <a:latin typeface="Times New Roman" panose="02020603050405020304" pitchFamily="18" charset="0"/>
                <a:ea typeface="Times New Roman" panose="02020603050405020304" pitchFamily="18" charset="0"/>
              </a:rPr>
              <a:t> </a:t>
            </a:r>
            <a:r>
              <a:rPr kumimoji="0" lang="en-US" sz="2400" b="1" u="none" strike="noStrike" kern="1200" cap="none" spc="0" normalizeH="0" noProof="0" dirty="0" err="1">
                <a:ln>
                  <a:noFill/>
                </a:ln>
                <a:effectLst/>
                <a:uLnTx/>
                <a:uFillTx/>
                <a:latin typeface="Times New Roman" panose="02020603050405020304" pitchFamily="18" charset="0"/>
                <a:ea typeface="Times New Roman" panose="02020603050405020304" pitchFamily="18" charset="0"/>
              </a:rPr>
              <a:t>bản</a:t>
            </a:r>
            <a:r>
              <a:rPr kumimoji="0" lang="en-US" sz="2400" b="1" u="none" strike="noStrike" kern="1200" cap="none" spc="0" normalizeH="0" noProof="0" dirty="0">
                <a:ln>
                  <a:noFill/>
                </a:ln>
                <a:effectLst/>
                <a:uLnTx/>
                <a:uFillTx/>
                <a:latin typeface="Times New Roman" panose="02020603050405020304" pitchFamily="18" charset="0"/>
                <a:ea typeface="Times New Roman" panose="02020603050405020304" pitchFamily="18" charset="0"/>
              </a:rPr>
              <a:t> </a:t>
            </a:r>
            <a:r>
              <a:rPr kumimoji="0" lang="en-US" sz="2400" b="1" u="none" strike="noStrike" kern="1200" cap="none" spc="0" normalizeH="0" noProof="0" dirty="0" err="1">
                <a:ln>
                  <a:noFill/>
                </a:ln>
                <a:effectLst/>
                <a:uLnTx/>
                <a:uFillTx/>
                <a:latin typeface="Times New Roman" panose="02020603050405020304" pitchFamily="18" charset="0"/>
                <a:ea typeface="Times New Roman" panose="02020603050405020304" pitchFamily="18" charset="0"/>
              </a:rPr>
              <a:t>là</a:t>
            </a:r>
            <a:r>
              <a:rPr kumimoji="0" lang="en-US" sz="2400" b="1" u="none" strike="noStrike" kern="1200" cap="none" spc="0" normalizeH="0" noProof="0" dirty="0">
                <a:ln>
                  <a:noFill/>
                </a:ln>
                <a:effectLst/>
                <a:uLnTx/>
                <a:uFillTx/>
                <a:latin typeface="Times New Roman" panose="02020603050405020304" pitchFamily="18" charset="0"/>
                <a:ea typeface="Times New Roman" panose="02020603050405020304" pitchFamily="18" charset="0"/>
              </a:rPr>
              <a:t> </a:t>
            </a:r>
            <a:r>
              <a:rPr kumimoji="0" lang="en-US" sz="2400" b="1" u="none" strike="noStrike" kern="1200" cap="none" spc="0" normalizeH="0" noProof="0" dirty="0" err="1">
                <a:ln>
                  <a:noFill/>
                </a:ln>
                <a:effectLst/>
                <a:uLnTx/>
                <a:uFillTx/>
                <a:latin typeface="Times New Roman" panose="02020603050405020304" pitchFamily="18" charset="0"/>
                <a:ea typeface="Times New Roman" panose="02020603050405020304" pitchFamily="18" charset="0"/>
              </a:rPr>
              <a:t>gì</a:t>
            </a:r>
            <a:r>
              <a:rPr kumimoji="0" lang="en-US" sz="2400" b="1" u="none" strike="noStrike" kern="1200" cap="none" spc="0" normalizeH="0" noProof="0" dirty="0">
                <a:ln>
                  <a:noFill/>
                </a:ln>
                <a:effectLst/>
                <a:uLnTx/>
                <a:uFillTx/>
                <a:latin typeface="Times New Roman" panose="02020603050405020304" pitchFamily="18" charset="0"/>
                <a:ea typeface="Times New Roman" panose="02020603050405020304" pitchFamily="18" charset="0"/>
              </a:rPr>
              <a:t>?</a:t>
            </a:r>
          </a:p>
          <a:p>
            <a:pPr lvl="0">
              <a:lnSpc>
                <a:spcPct val="150000"/>
              </a:lnSpc>
            </a:pPr>
            <a:r>
              <a:rPr lang="en-US" sz="2400" b="1" baseline="0" dirty="0" err="1">
                <a:latin typeface="Times New Roman" panose="02020603050405020304" pitchFamily="18" charset="0"/>
                <a:ea typeface="Times New Roman" panose="02020603050405020304" pitchFamily="18" charset="0"/>
              </a:rPr>
              <a:t>Câu</a:t>
            </a:r>
            <a:r>
              <a:rPr lang="en-US" sz="2400" b="1" dirty="0">
                <a:latin typeface="Times New Roman" panose="02020603050405020304" pitchFamily="18" charset="0"/>
                <a:ea typeface="Times New Roman" panose="02020603050405020304" pitchFamily="18" charset="0"/>
              </a:rPr>
              <a:t> 3: </a:t>
            </a:r>
            <a:r>
              <a:rPr lang="en-US" altLang="en-US" sz="2400" b="1" dirty="0" err="1">
                <a:latin typeface="Times New Roman" panose="02020603050405020304" pitchFamily="18" charset="0"/>
              </a:rPr>
              <a:t>Yếu</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tố</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nghị</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luận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được</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thể</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hiện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rõ</a:t>
            </a:r>
            <a:r>
              <a:rPr lang="en-US" altLang="en-US" sz="2400" b="1" dirty="0">
                <a:latin typeface="Times New Roman" panose="02020603050405020304" pitchFamily="18" charset="0"/>
              </a:rPr>
              <a:t> ở </a:t>
            </a:r>
            <a:r>
              <a:rPr lang="en-US" altLang="en-US" sz="2400" b="1" dirty="0" err="1">
                <a:latin typeface="Times New Roman" panose="02020603050405020304" pitchFamily="18" charset="0"/>
              </a:rPr>
              <a:t>những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câu</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văn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nào</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Hãy</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nêu</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vai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trò</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của</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nó</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trong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việc</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làm</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nổi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bật</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nội</a:t>
            </a:r>
            <a:r>
              <a:rPr lang="en-US" altLang="en-US" sz="2400" b="1" dirty="0">
                <a:latin typeface="Times New Roman" panose="02020603050405020304" pitchFamily="18" charset="0"/>
              </a:rPr>
              <a:t> dung </a:t>
            </a:r>
            <a:r>
              <a:rPr lang="en-US" altLang="en-US" sz="2400" b="1" dirty="0" err="1">
                <a:latin typeface="Times New Roman" panose="02020603050405020304" pitchFamily="18" charset="0"/>
              </a:rPr>
              <a:t>đoạn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văn</a:t>
            </a:r>
            <a:r>
              <a:rPr lang="en-US" altLang="en-US" sz="2400" b="1" dirty="0">
                <a:latin typeface="Times New Roman" panose="02020603050405020304" pitchFamily="18" charset="0"/>
              </a:rPr>
              <a:t>?</a:t>
            </a:r>
            <a:endParaRPr kumimoji="0" lang="en-US" sz="2400" b="1"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xmlns="" id="{10C9FDA5-0CDD-4215-AF8B-DEE4AC71EEA6}"/>
              </a:ext>
            </a:extLst>
          </p:cNvPr>
          <p:cNvSpPr txBox="1"/>
          <p:nvPr/>
        </p:nvSpPr>
        <p:spPr>
          <a:xfrm>
            <a:off x="4953020" y="1733750"/>
            <a:ext cx="3130806"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CC"/>
                </a:solidFill>
                <a:effectLst/>
                <a:uLnTx/>
                <a:uFillTx/>
                <a:latin typeface="Times New Roman" panose="02020603050405020304" pitchFamily="18" charset="0"/>
                <a:ea typeface="+mn-ea"/>
                <a:cs typeface="Times New Roman" panose="02020603050405020304" pitchFamily="18" charset="0"/>
              </a:rPr>
              <a:t>PHIẾU HỌC TẬP</a:t>
            </a:r>
          </a:p>
        </p:txBody>
      </p:sp>
    </p:spTree>
    <p:extLst>
      <p:ext uri="{BB962C8B-B14F-4D97-AF65-F5344CB8AC3E}">
        <p14:creationId xmlns:p14="http://schemas.microsoft.com/office/powerpoint/2010/main" val="4179894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ircle(in)">
                                      <p:cBhvr>
                                        <p:cTn id="13"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xmlns="" id="{EA33830A-6741-4B37-B6D4-3229ADBD41AE}"/>
              </a:ext>
            </a:extLst>
          </p:cNvPr>
          <p:cNvGraphicFramePr>
            <a:graphicFrameLocks noGrp="1"/>
          </p:cNvGraphicFramePr>
          <p:nvPr>
            <p:extLst>
              <p:ext uri="{D42A27DB-BD31-4B8C-83A1-F6EECF244321}">
                <p14:modId xmlns:p14="http://schemas.microsoft.com/office/powerpoint/2010/main" val="3854702778"/>
              </p:ext>
            </p:extLst>
          </p:nvPr>
        </p:nvGraphicFramePr>
        <p:xfrm>
          <a:off x="197728" y="494322"/>
          <a:ext cx="11796544" cy="6035040"/>
        </p:xfrm>
        <a:graphic>
          <a:graphicData uri="http://schemas.openxmlformats.org/drawingml/2006/table">
            <a:tbl>
              <a:tblPr firstRow="1" bandRow="1">
                <a:tableStyleId>{5C22544A-7EE6-4342-B048-85BDC9FD1C3A}</a:tableStyleId>
              </a:tblPr>
              <a:tblGrid>
                <a:gridCol w="1813952">
                  <a:extLst>
                    <a:ext uri="{9D8B030D-6E8A-4147-A177-3AD203B41FA5}">
                      <a16:colId xmlns:a16="http://schemas.microsoft.com/office/drawing/2014/main" xmlns="" val="2464634784"/>
                    </a:ext>
                  </a:extLst>
                </a:gridCol>
                <a:gridCol w="2518117">
                  <a:extLst>
                    <a:ext uri="{9D8B030D-6E8A-4147-A177-3AD203B41FA5}">
                      <a16:colId xmlns:a16="http://schemas.microsoft.com/office/drawing/2014/main" xmlns="" val="1374892029"/>
                    </a:ext>
                  </a:extLst>
                </a:gridCol>
                <a:gridCol w="3348111">
                  <a:extLst>
                    <a:ext uri="{9D8B030D-6E8A-4147-A177-3AD203B41FA5}">
                      <a16:colId xmlns:a16="http://schemas.microsoft.com/office/drawing/2014/main" xmlns="" val="1950497173"/>
                    </a:ext>
                  </a:extLst>
                </a:gridCol>
                <a:gridCol w="4116364">
                  <a:extLst>
                    <a:ext uri="{9D8B030D-6E8A-4147-A177-3AD203B41FA5}">
                      <a16:colId xmlns:a16="http://schemas.microsoft.com/office/drawing/2014/main" xmlns="" val="2487972407"/>
                    </a:ext>
                  </a:extLst>
                </a:gridCol>
              </a:tblGrid>
              <a:tr h="1064424">
                <a:tc>
                  <a:txBody>
                    <a:bodyPr/>
                    <a:lstStyle/>
                    <a:p>
                      <a:pPr algn="ctr"/>
                      <a:r>
                        <a:rPr lang="en-US" altLang="en-US" sz="2400" b="1" dirty="0" err="1">
                          <a:solidFill>
                            <a:schemeClr val="tx1"/>
                          </a:solidFill>
                          <a:latin typeface="Times New Roman" panose="02020603050405020304" pitchFamily="18" charset="0"/>
                          <a:cs typeface="Times New Roman" panose="02020603050405020304" pitchFamily="18" charset="0"/>
                        </a:rPr>
                        <a:t>Phương</a:t>
                      </a:r>
                      <a:r>
                        <a:rPr lang="en-US" altLang="en-US" sz="2400" b="1" dirty="0">
                          <a:solidFill>
                            <a:schemeClr val="tx1"/>
                          </a:solidFill>
                          <a:latin typeface="Times New Roman" panose="02020603050405020304" pitchFamily="18" charset="0"/>
                          <a:cs typeface="Times New Roman" panose="02020603050405020304" pitchFamily="18" charset="0"/>
                        </a:rPr>
                        <a:t> </a:t>
                      </a:r>
                      <a:r>
                        <a:rPr lang="en-US" altLang="en-US" sz="2400" b="1" dirty="0" err="1">
                          <a:solidFill>
                            <a:schemeClr val="tx1"/>
                          </a:solidFill>
                          <a:latin typeface="Times New Roman" panose="02020603050405020304" pitchFamily="18" charset="0"/>
                          <a:cs typeface="Times New Roman" panose="02020603050405020304" pitchFamily="18" charset="0"/>
                        </a:rPr>
                        <a:t>thức</a:t>
                      </a:r>
                      <a:r>
                        <a:rPr lang="en-US" altLang="en-US" sz="2400" b="1" dirty="0">
                          <a:solidFill>
                            <a:schemeClr val="tx1"/>
                          </a:solidFill>
                          <a:latin typeface="Times New Roman" panose="02020603050405020304" pitchFamily="18" charset="0"/>
                          <a:cs typeface="Times New Roman" panose="02020603050405020304" pitchFamily="18" charset="0"/>
                        </a:rPr>
                        <a:t> </a:t>
                      </a:r>
                      <a:r>
                        <a:rPr lang="en-US" altLang="en-US" sz="2400" b="1" dirty="0" err="1">
                          <a:solidFill>
                            <a:schemeClr val="tx1"/>
                          </a:solidFill>
                          <a:latin typeface="Times New Roman" panose="02020603050405020304" pitchFamily="18" charset="0"/>
                          <a:cs typeface="Times New Roman" panose="02020603050405020304" pitchFamily="18" charset="0"/>
                        </a:rPr>
                        <a:t>biểu</a:t>
                      </a:r>
                      <a:r>
                        <a:rPr lang="en-US" altLang="en-US" sz="2400" b="1" dirty="0">
                          <a:solidFill>
                            <a:schemeClr val="tx1"/>
                          </a:solidFill>
                          <a:latin typeface="Times New Roman" panose="02020603050405020304" pitchFamily="18" charset="0"/>
                          <a:cs typeface="Times New Roman" panose="02020603050405020304" pitchFamily="18" charset="0"/>
                        </a:rPr>
                        <a:t> </a:t>
                      </a:r>
                      <a:r>
                        <a:rPr lang="en-US" altLang="en-US" sz="2400" b="1" dirty="0" err="1">
                          <a:solidFill>
                            <a:schemeClr val="tx1"/>
                          </a:solidFill>
                          <a:latin typeface="Times New Roman" panose="02020603050405020304" pitchFamily="18" charset="0"/>
                          <a:cs typeface="Times New Roman" panose="02020603050405020304" pitchFamily="18" charset="0"/>
                        </a:rPr>
                        <a:t>đạt</a:t>
                      </a:r>
                      <a:r>
                        <a:rPr lang="en-US" altLang="en-US" sz="2400" b="1" dirty="0">
                          <a:solidFill>
                            <a:schemeClr val="tx1"/>
                          </a:solidFill>
                          <a:latin typeface="Times New Roman" panose="02020603050405020304" pitchFamily="18" charset="0"/>
                          <a:cs typeface="Times New Roman" panose="02020603050405020304" pitchFamily="18" charset="0"/>
                        </a:rPr>
                        <a:t> </a:t>
                      </a:r>
                      <a:endParaRPr lang="en-US" sz="24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altLang="en-US" sz="2400" b="1" dirty="0" err="1">
                          <a:solidFill>
                            <a:schemeClr val="tx1"/>
                          </a:solidFill>
                          <a:latin typeface="Times New Roman" panose="02020603050405020304" pitchFamily="18" charset="0"/>
                          <a:cs typeface="Times New Roman" panose="02020603050405020304" pitchFamily="18" charset="0"/>
                        </a:rPr>
                        <a:t>Nội</a:t>
                      </a:r>
                      <a:r>
                        <a:rPr lang="en-US" altLang="en-US" sz="2400" b="1" dirty="0">
                          <a:solidFill>
                            <a:schemeClr val="tx1"/>
                          </a:solidFill>
                          <a:latin typeface="Times New Roman" panose="02020603050405020304" pitchFamily="18" charset="0"/>
                          <a:cs typeface="Times New Roman" panose="02020603050405020304" pitchFamily="18" charset="0"/>
                        </a:rPr>
                        <a:t> dung</a:t>
                      </a:r>
                      <a:r>
                        <a:rPr lang="en-US" altLang="en-US" sz="2400" dirty="0">
                          <a:solidFill>
                            <a:schemeClr val="tx1"/>
                          </a:solidFill>
                          <a:latin typeface="Times New Roman" panose="02020603050405020304" pitchFamily="18" charset="0"/>
                          <a:cs typeface="Times New Roman" panose="02020603050405020304" pitchFamily="18" charset="0"/>
                        </a:rPr>
                        <a:t> </a:t>
                      </a:r>
                      <a:endParaRPr lang="en-US" sz="24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2400" dirty="0" err="1">
                          <a:solidFill>
                            <a:schemeClr val="tx1"/>
                          </a:solidFill>
                          <a:latin typeface="Times New Roman" panose="02020603050405020304" pitchFamily="18" charset="0"/>
                          <a:cs typeface="Times New Roman" panose="02020603050405020304" pitchFamily="18" charset="0"/>
                        </a:rPr>
                        <a:t>Câu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mang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yếu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tố</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nghị</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luận</a:t>
                      </a:r>
                      <a:r>
                        <a:rPr lang="en-US" sz="2400" dirty="0">
                          <a:solidFill>
                            <a:schemeClr val="tx1"/>
                          </a:solidFill>
                          <a:latin typeface="Times New Roman" panose="02020603050405020304" pitchFamily="18" charset="0"/>
                          <a:cs typeface="Times New Roman" panose="02020603050405020304" pitchFamily="18"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2400" dirty="0" err="1">
                          <a:solidFill>
                            <a:schemeClr val="tx1"/>
                          </a:solidFill>
                          <a:latin typeface="Times New Roman" panose="02020603050405020304" pitchFamily="18" charset="0"/>
                          <a:cs typeface="Times New Roman" panose="02020603050405020304" pitchFamily="18" charset="0"/>
                        </a:rPr>
                        <a:t>Tác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dụng</a:t>
                      </a:r>
                      <a:endParaRPr lang="en-US" sz="24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extLst>
                  <a:ext uri="{0D108BD9-81ED-4DB2-BD59-A6C34878D82A}">
                    <a16:rowId xmlns:a16="http://schemas.microsoft.com/office/drawing/2014/main" xmlns="" val="1620543332"/>
                  </a:ext>
                </a:extLst>
              </a:tr>
              <a:tr h="4012060">
                <a:tc>
                  <a:txBody>
                    <a:bodyPr/>
                    <a:lstStyle/>
                    <a:p>
                      <a:pPr algn="ctr"/>
                      <a:endParaRPr lang="en-US" sz="2400" dirty="0">
                        <a:solidFill>
                          <a:schemeClr val="tx1"/>
                        </a:solidFill>
                        <a:latin typeface="Times New Roman" panose="02020603050405020304" pitchFamily="18" charset="0"/>
                        <a:cs typeface="Times New Roman" panose="02020603050405020304" pitchFamily="18" charset="0"/>
                      </a:endParaRPr>
                    </a:p>
                    <a:p>
                      <a:pPr algn="ctr"/>
                      <a:endParaRPr lang="en-US" sz="2400" dirty="0">
                        <a:solidFill>
                          <a:schemeClr val="tx1"/>
                        </a:solidFill>
                        <a:latin typeface="Times New Roman" panose="02020603050405020304" pitchFamily="18" charset="0"/>
                        <a:cs typeface="Times New Roman" panose="02020603050405020304" pitchFamily="18" charset="0"/>
                      </a:endParaRPr>
                    </a:p>
                    <a:p>
                      <a:pPr algn="ctr"/>
                      <a:endParaRPr lang="en-US" sz="2400" dirty="0">
                        <a:solidFill>
                          <a:schemeClr val="tx1"/>
                        </a:solidFill>
                        <a:latin typeface="Times New Roman" panose="02020603050405020304" pitchFamily="18" charset="0"/>
                        <a:cs typeface="Times New Roman" panose="02020603050405020304" pitchFamily="18" charset="0"/>
                      </a:endParaRPr>
                    </a:p>
                    <a:p>
                      <a:pPr algn="ctr"/>
                      <a:endParaRPr lang="en-US" sz="2400" dirty="0">
                        <a:solidFill>
                          <a:schemeClr val="tx1"/>
                        </a:solidFill>
                        <a:latin typeface="Times New Roman" panose="02020603050405020304" pitchFamily="18" charset="0"/>
                        <a:cs typeface="Times New Roman" panose="02020603050405020304" pitchFamily="18" charset="0"/>
                      </a:endParaRPr>
                    </a:p>
                    <a:p>
                      <a:pPr algn="ctr"/>
                      <a:endParaRPr lang="en-US" sz="2400" dirty="0">
                        <a:solidFill>
                          <a:schemeClr val="tx1"/>
                        </a:solidFill>
                        <a:latin typeface="Times New Roman" panose="02020603050405020304" pitchFamily="18" charset="0"/>
                        <a:cs typeface="Times New Roman" panose="02020603050405020304" pitchFamily="18" charset="0"/>
                      </a:endParaRPr>
                    </a:p>
                    <a:p>
                      <a:pPr algn="ctr"/>
                      <a:endParaRPr lang="en-US" sz="2400" dirty="0">
                        <a:solidFill>
                          <a:schemeClr val="tx1"/>
                        </a:solidFill>
                        <a:latin typeface="Times New Roman" panose="02020603050405020304" pitchFamily="18" charset="0"/>
                        <a:cs typeface="Times New Roman" panose="02020603050405020304" pitchFamily="18" charset="0"/>
                      </a:endParaRPr>
                    </a:p>
                    <a:p>
                      <a:pPr algn="ctr"/>
                      <a:endParaRPr lang="en-US" sz="2400" dirty="0">
                        <a:solidFill>
                          <a:schemeClr val="tx1"/>
                        </a:solidFill>
                        <a:latin typeface="Times New Roman" panose="02020603050405020304" pitchFamily="18" charset="0"/>
                        <a:cs typeface="Times New Roman" panose="02020603050405020304" pitchFamily="18" charset="0"/>
                      </a:endParaRPr>
                    </a:p>
                    <a:p>
                      <a:pPr algn="ctr"/>
                      <a:endParaRPr lang="en-US" sz="2400" dirty="0">
                        <a:solidFill>
                          <a:schemeClr val="tx1"/>
                        </a:solidFill>
                        <a:latin typeface="Times New Roman" panose="02020603050405020304" pitchFamily="18" charset="0"/>
                        <a:cs typeface="Times New Roman" panose="02020603050405020304" pitchFamily="18" charset="0"/>
                      </a:endParaRPr>
                    </a:p>
                    <a:p>
                      <a:pPr algn="ctr"/>
                      <a:endParaRPr lang="en-US" sz="2400" dirty="0">
                        <a:solidFill>
                          <a:schemeClr val="tx1"/>
                        </a:solidFill>
                        <a:latin typeface="Times New Roman" panose="02020603050405020304" pitchFamily="18" charset="0"/>
                        <a:cs typeface="Times New Roman" panose="02020603050405020304" pitchFamily="18" charset="0"/>
                      </a:endParaRPr>
                    </a:p>
                    <a:p>
                      <a:pPr algn="ctr"/>
                      <a:endParaRPr lang="en-US" sz="2400" dirty="0">
                        <a:solidFill>
                          <a:schemeClr val="tx1"/>
                        </a:solidFill>
                        <a:latin typeface="Times New Roman" panose="02020603050405020304" pitchFamily="18" charset="0"/>
                        <a:cs typeface="Times New Roman" panose="02020603050405020304" pitchFamily="18" charset="0"/>
                      </a:endParaRPr>
                    </a:p>
                    <a:p>
                      <a:pPr algn="ctr"/>
                      <a:endParaRPr lang="en-US" sz="2400" dirty="0">
                        <a:solidFill>
                          <a:schemeClr val="tx1"/>
                        </a:solidFill>
                        <a:latin typeface="Times New Roman" panose="02020603050405020304" pitchFamily="18" charset="0"/>
                        <a:cs typeface="Times New Roman" panose="02020603050405020304" pitchFamily="18" charset="0"/>
                      </a:endParaRPr>
                    </a:p>
                    <a:p>
                      <a:pPr algn="ctr"/>
                      <a:endParaRPr lang="en-US" sz="2400" dirty="0">
                        <a:solidFill>
                          <a:schemeClr val="tx1"/>
                        </a:solidFill>
                        <a:latin typeface="Times New Roman" panose="02020603050405020304" pitchFamily="18" charset="0"/>
                        <a:cs typeface="Times New Roman" panose="02020603050405020304" pitchFamily="18" charset="0"/>
                      </a:endParaRPr>
                    </a:p>
                    <a:p>
                      <a:pPr algn="ctr"/>
                      <a:endParaRPr lang="en-US" sz="24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ctr"/>
                      <a:endParaRPr lang="en-US" sz="24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ctr"/>
                      <a:endParaRPr lang="en-US" sz="24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ctr"/>
                      <a:endParaRPr lang="en-US" sz="24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extLst>
                  <a:ext uri="{0D108BD9-81ED-4DB2-BD59-A6C34878D82A}">
                    <a16:rowId xmlns:a16="http://schemas.microsoft.com/office/drawing/2014/main" xmlns="" val="835538360"/>
                  </a:ext>
                </a:extLst>
              </a:tr>
            </a:tbl>
          </a:graphicData>
        </a:graphic>
      </p:graphicFrame>
      <p:sp>
        <p:nvSpPr>
          <p:cNvPr id="4" name="TextBox 3">
            <a:extLst>
              <a:ext uri="{FF2B5EF4-FFF2-40B4-BE49-F238E27FC236}">
                <a16:creationId xmlns:a16="http://schemas.microsoft.com/office/drawing/2014/main" xmlns="" id="{160E8E4E-0333-4EB4-9A4C-C538ED1A6171}"/>
              </a:ext>
            </a:extLst>
          </p:cNvPr>
          <p:cNvSpPr txBox="1"/>
          <p:nvPr/>
        </p:nvSpPr>
        <p:spPr>
          <a:xfrm>
            <a:off x="310268" y="1946590"/>
            <a:ext cx="1560735" cy="830997"/>
          </a:xfrm>
          <a:prstGeom prst="rect">
            <a:avLst/>
          </a:prstGeom>
          <a:noFill/>
        </p:spPr>
        <p:txBody>
          <a:bodyPr wrap="square">
            <a:spAutoFit/>
          </a:bodyPr>
          <a:lstStyle/>
          <a:p>
            <a:r>
              <a:rPr lang="en-US" altLang="en-US" sz="2400" b="1" dirty="0" err="1">
                <a:latin typeface="Times New Roman" panose="02020603050405020304" pitchFamily="18" charset="0"/>
              </a:rPr>
              <a:t>Phương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thức</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tự</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sự</a:t>
            </a:r>
            <a:endParaRPr lang="en-US" sz="2400" dirty="0"/>
          </a:p>
        </p:txBody>
      </p:sp>
      <p:sp>
        <p:nvSpPr>
          <p:cNvPr id="6" name="TextBox 5">
            <a:extLst>
              <a:ext uri="{FF2B5EF4-FFF2-40B4-BE49-F238E27FC236}">
                <a16:creationId xmlns:a16="http://schemas.microsoft.com/office/drawing/2014/main" xmlns="" id="{353E1059-0AB6-49A7-BE7A-B6DC73B93D17}"/>
              </a:ext>
            </a:extLst>
          </p:cNvPr>
          <p:cNvSpPr txBox="1"/>
          <p:nvPr/>
        </p:nvSpPr>
        <p:spPr>
          <a:xfrm>
            <a:off x="4596619" y="1790090"/>
            <a:ext cx="3220331" cy="4339650"/>
          </a:xfrm>
          <a:prstGeom prst="rect">
            <a:avLst/>
          </a:prstGeom>
          <a:noFill/>
        </p:spPr>
        <p:txBody>
          <a:bodyPr wrap="square">
            <a:spAutoFit/>
          </a:bodyPr>
          <a:lstStyle/>
          <a:p>
            <a:pPr marL="0" marR="0" lvl="0" indent="0" algn="just" defTabSz="914400" rtl="0" eaLnBrk="1" fontAlgn="base" latinLnBrk="0" hangingPunct="1">
              <a:lnSpc>
                <a:spcPct val="100000"/>
              </a:lnSpc>
              <a:spcBef>
                <a:spcPts val="0"/>
              </a:spcBef>
              <a:spcAft>
                <a:spcPct val="0"/>
              </a:spcAft>
              <a:buClrTx/>
              <a:buSzTx/>
              <a:buFontTx/>
              <a:buNone/>
              <a:tabLst/>
              <a:defRPr/>
            </a:pP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Những</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điều</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viết</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lên</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cát</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sẽ</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mau</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chóng</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xoá</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nhoà</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theo</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thời</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gian</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nhưng</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không</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ai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có</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thể</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xoá</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được</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những</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điều</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tốt</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đẹp</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đã</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được</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ghi</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tạc</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trên</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đá</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trong</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lòng</a:t>
            </a:r>
            <a:r>
              <a:rPr kumimoji="0" lang="en-US" altLang="en-US" sz="2300" b="1" i="1"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1"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người</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a:t>
            </a:r>
          </a:p>
          <a:p>
            <a:pPr marL="0" marR="0" lvl="0" indent="0" algn="just" defTabSz="914400" rtl="0" eaLnBrk="1" fontAlgn="base" latinLnBrk="0" hangingPunct="1">
              <a:lnSpc>
                <a:spcPct val="100000"/>
              </a:lnSpc>
              <a:spcBef>
                <a:spcPts val="0"/>
              </a:spcBef>
              <a:spcAft>
                <a:spcPct val="0"/>
              </a:spcAft>
              <a:buClrTx/>
              <a:buSzTx/>
              <a:buFontTx/>
              <a:buNone/>
              <a:tabLst/>
              <a:defRPr/>
            </a:pP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Vậy</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mỗi</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chúng</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ta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hãy</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học</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cách</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viết</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những</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nỗi</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đau</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buồn</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thù</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hận</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lên</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cát</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và</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khắc</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ghi</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những</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ân</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nghĩa</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lên</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en-US" sz="23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đá</a:t>
            </a:r>
            <a:r>
              <a:rPr kumimoji="0" lang="en-US" altLang="en-US" sz="23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a:t>
            </a:r>
          </a:p>
        </p:txBody>
      </p:sp>
      <p:sp>
        <p:nvSpPr>
          <p:cNvPr id="8" name="TextBox 7">
            <a:extLst>
              <a:ext uri="{FF2B5EF4-FFF2-40B4-BE49-F238E27FC236}">
                <a16:creationId xmlns:a16="http://schemas.microsoft.com/office/drawing/2014/main" xmlns="" id="{101606DE-90CD-4E27-B664-CAB8CCD8E443}"/>
              </a:ext>
            </a:extLst>
          </p:cNvPr>
          <p:cNvSpPr txBox="1"/>
          <p:nvPr/>
        </p:nvSpPr>
        <p:spPr>
          <a:xfrm>
            <a:off x="2092569" y="1761923"/>
            <a:ext cx="2282483" cy="1200329"/>
          </a:xfrm>
          <a:prstGeom prst="rect">
            <a:avLst/>
          </a:prstGeom>
          <a:noFill/>
        </p:spPr>
        <p:txBody>
          <a:bodyPr wrap="square">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altLang="en-US" sz="2400" b="1" i="0" u="none" strike="noStrike" kern="1200" cap="none" spc="0" normalizeH="0" baseline="0" noProof="0" dirty="0" err="1">
                <a:ln>
                  <a:noFill/>
                </a:ln>
                <a:effectLst/>
                <a:uLnTx/>
                <a:uFillTx/>
                <a:latin typeface="Times New Roman" panose="02020603050405020304" pitchFamily="18" charset="0"/>
                <a:ea typeface="+mn-ea"/>
                <a:cs typeface="+mn-cs"/>
              </a:rPr>
              <a:t>Kể</a:t>
            </a: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mn-cs"/>
              </a:rPr>
              <a:t> </a:t>
            </a:r>
            <a:r>
              <a:rPr kumimoji="0" lang="en-US" altLang="en-US" sz="2400" b="1" i="0" u="none" strike="noStrike" kern="1200" cap="none" spc="0" normalizeH="0" baseline="0" noProof="0" dirty="0" err="1">
                <a:ln>
                  <a:noFill/>
                </a:ln>
                <a:effectLst/>
                <a:uLnTx/>
                <a:uFillTx/>
                <a:latin typeface="Times New Roman" panose="02020603050405020304" pitchFamily="18" charset="0"/>
                <a:ea typeface="+mn-ea"/>
                <a:cs typeface="+mn-cs"/>
              </a:rPr>
              <a:t>về</a:t>
            </a: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mn-cs"/>
              </a:rPr>
              <a:t> </a:t>
            </a:r>
            <a:r>
              <a:rPr kumimoji="0" lang="en-US" altLang="en-US" sz="2400" b="1" i="0" u="none" strike="noStrike" kern="1200" cap="none" spc="0" normalizeH="0" baseline="0" noProof="0" dirty="0" err="1">
                <a:ln>
                  <a:noFill/>
                </a:ln>
                <a:effectLst/>
                <a:uLnTx/>
                <a:uFillTx/>
                <a:latin typeface="Times New Roman" panose="02020603050405020304" pitchFamily="18" charset="0"/>
                <a:ea typeface="+mn-ea"/>
                <a:cs typeface="+mn-cs"/>
              </a:rPr>
              <a:t>hai</a:t>
            </a: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mn-cs"/>
              </a:rPr>
              <a:t> </a:t>
            </a:r>
            <a:r>
              <a:rPr kumimoji="0" lang="en-US" altLang="en-US" sz="2400" b="1" i="0" u="none" strike="noStrike" kern="1200" cap="none" spc="0" normalizeH="0" baseline="0" noProof="0" dirty="0" err="1">
                <a:ln>
                  <a:noFill/>
                </a:ln>
                <a:effectLst/>
                <a:uLnTx/>
                <a:uFillTx/>
                <a:latin typeface="Times New Roman" panose="02020603050405020304" pitchFamily="18" charset="0"/>
                <a:ea typeface="+mn-ea"/>
                <a:cs typeface="+mn-cs"/>
              </a:rPr>
              <a:t>người</a:t>
            </a: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mn-cs"/>
              </a:rPr>
              <a:t> </a:t>
            </a:r>
            <a:r>
              <a:rPr kumimoji="0" lang="en-US" altLang="en-US" sz="2400" b="1" i="0" u="none" strike="noStrike" kern="1200" cap="none" spc="0" normalizeH="0" baseline="0" noProof="0" dirty="0" err="1">
                <a:ln>
                  <a:noFill/>
                </a:ln>
                <a:effectLst/>
                <a:uLnTx/>
                <a:uFillTx/>
                <a:latin typeface="Times New Roman" panose="02020603050405020304" pitchFamily="18" charset="0"/>
                <a:ea typeface="+mn-ea"/>
                <a:cs typeface="+mn-cs"/>
              </a:rPr>
              <a:t>bạn</a:t>
            </a: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mn-cs"/>
              </a:rPr>
              <a:t> </a:t>
            </a:r>
            <a:r>
              <a:rPr kumimoji="0" lang="en-US" altLang="en-US" sz="2400" b="1" i="0" u="none" strike="noStrike" kern="1200" cap="none" spc="0" normalizeH="0" baseline="0" noProof="0" dirty="0" err="1">
                <a:ln>
                  <a:noFill/>
                </a:ln>
                <a:effectLst/>
                <a:uLnTx/>
                <a:uFillTx/>
                <a:latin typeface="Times New Roman" panose="02020603050405020304" pitchFamily="18" charset="0"/>
                <a:ea typeface="+mn-ea"/>
                <a:cs typeface="+mn-cs"/>
              </a:rPr>
              <a:t>cùng</a:t>
            </a: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mn-cs"/>
              </a:rPr>
              <a:t> </a:t>
            </a:r>
            <a:r>
              <a:rPr kumimoji="0" lang="en-US" altLang="en-US" sz="2400" b="1" i="0" u="none" strike="noStrike" kern="1200" cap="none" spc="0" normalizeH="0" baseline="0" noProof="0" dirty="0" err="1">
                <a:ln>
                  <a:noFill/>
                </a:ln>
                <a:effectLst/>
                <a:uLnTx/>
                <a:uFillTx/>
                <a:latin typeface="Times New Roman" panose="02020603050405020304" pitchFamily="18" charset="0"/>
                <a:ea typeface="+mn-ea"/>
                <a:cs typeface="+mn-cs"/>
              </a:rPr>
              <a:t>đi</a:t>
            </a: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mn-cs"/>
              </a:rPr>
              <a:t> </a:t>
            </a:r>
            <a:r>
              <a:rPr kumimoji="0" lang="en-US" altLang="en-US" sz="2400" b="1" i="0" u="none" strike="noStrike" kern="1200" cap="none" spc="0" normalizeH="0" baseline="0" noProof="0" dirty="0" err="1">
                <a:ln>
                  <a:noFill/>
                </a:ln>
                <a:effectLst/>
                <a:uLnTx/>
                <a:uFillTx/>
                <a:latin typeface="Times New Roman" panose="02020603050405020304" pitchFamily="18" charset="0"/>
                <a:ea typeface="+mn-ea"/>
                <a:cs typeface="+mn-cs"/>
              </a:rPr>
              <a:t>trên</a:t>
            </a: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mn-cs"/>
              </a:rPr>
              <a:t> </a:t>
            </a:r>
            <a:r>
              <a:rPr kumimoji="0" lang="en-US" altLang="en-US" sz="2400" b="1" i="0" u="none" strike="noStrike" kern="1200" cap="none" spc="0" normalizeH="0" baseline="0" noProof="0" dirty="0" err="1">
                <a:ln>
                  <a:noFill/>
                </a:ln>
                <a:effectLst/>
                <a:uLnTx/>
                <a:uFillTx/>
                <a:latin typeface="Times New Roman" panose="02020603050405020304" pitchFamily="18" charset="0"/>
                <a:ea typeface="+mn-ea"/>
                <a:cs typeface="+mn-cs"/>
              </a:rPr>
              <a:t>sa</a:t>
            </a: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mn-cs"/>
              </a:rPr>
              <a:t> </a:t>
            </a:r>
            <a:r>
              <a:rPr kumimoji="0" lang="en-US" altLang="en-US" sz="2400" b="1" i="0" u="none" strike="noStrike" kern="1200" cap="none" spc="0" normalizeH="0" baseline="0" noProof="0" dirty="0" err="1">
                <a:ln>
                  <a:noFill/>
                </a:ln>
                <a:effectLst/>
                <a:uLnTx/>
                <a:uFillTx/>
                <a:latin typeface="Times New Roman" panose="02020603050405020304" pitchFamily="18" charset="0"/>
                <a:ea typeface="+mn-ea"/>
                <a:cs typeface="+mn-cs"/>
              </a:rPr>
              <a:t>mạc</a:t>
            </a: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mn-cs"/>
              </a:rPr>
              <a:t>.</a:t>
            </a:r>
            <a:endParaRPr kumimoji="0" lang="en-US" altLang="en-US" sz="2000" b="1" i="0" u="none" strike="noStrike" kern="1200" cap="none" spc="0" normalizeH="0" baseline="0" noProof="0" dirty="0">
              <a:ln>
                <a:noFill/>
              </a:ln>
              <a:effectLst/>
              <a:uLnTx/>
              <a:uFillTx/>
              <a:latin typeface="Calibri" panose="020F0502020204030204" pitchFamily="34" charset="0"/>
              <a:ea typeface="+mn-ea"/>
              <a:cs typeface="+mn-cs"/>
            </a:endParaRPr>
          </a:p>
        </p:txBody>
      </p:sp>
      <p:sp>
        <p:nvSpPr>
          <p:cNvPr id="10" name="TextBox 9">
            <a:extLst>
              <a:ext uri="{FF2B5EF4-FFF2-40B4-BE49-F238E27FC236}">
                <a16:creationId xmlns:a16="http://schemas.microsoft.com/office/drawing/2014/main" xmlns="" id="{60369950-914F-4403-94D4-A9C158AD0BF1}"/>
              </a:ext>
            </a:extLst>
          </p:cNvPr>
          <p:cNvSpPr txBox="1"/>
          <p:nvPr/>
        </p:nvSpPr>
        <p:spPr>
          <a:xfrm>
            <a:off x="2092569" y="3094712"/>
            <a:ext cx="2395025" cy="1569660"/>
          </a:xfrm>
          <a:prstGeom prst="rect">
            <a:avLst/>
          </a:prstGeom>
          <a:noFill/>
        </p:spPr>
        <p:txBody>
          <a:bodyPr wrap="square">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mn-cs"/>
              </a:rPr>
              <a:t>=&gt; </a:t>
            </a:r>
            <a:r>
              <a:rPr kumimoji="0" lang="en-US" altLang="en-US" sz="2400" b="1" i="0" u="none" strike="noStrike" kern="1200" cap="none" spc="0" normalizeH="0" baseline="0" noProof="0" dirty="0" err="1">
                <a:ln>
                  <a:noFill/>
                </a:ln>
                <a:effectLst/>
                <a:uLnTx/>
                <a:uFillTx/>
                <a:latin typeface="Times New Roman" panose="02020603050405020304" pitchFamily="18" charset="0"/>
                <a:ea typeface="+mn-ea"/>
                <a:cs typeface="+mn-cs"/>
              </a:rPr>
              <a:t>Nhắc</a:t>
            </a: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mn-cs"/>
              </a:rPr>
              <a:t> </a:t>
            </a:r>
            <a:r>
              <a:rPr kumimoji="0" lang="en-US" altLang="en-US" sz="2400" b="1" i="0" u="none" strike="noStrike" kern="1200" cap="none" spc="0" normalizeH="0" baseline="0" noProof="0" dirty="0" err="1">
                <a:ln>
                  <a:noFill/>
                </a:ln>
                <a:effectLst/>
                <a:uLnTx/>
                <a:uFillTx/>
                <a:latin typeface="Times New Roman" panose="02020603050405020304" pitchFamily="18" charset="0"/>
                <a:ea typeface="+mn-ea"/>
                <a:cs typeface="+mn-cs"/>
              </a:rPr>
              <a:t>nhở</a:t>
            </a: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mn-cs"/>
              </a:rPr>
              <a:t> con </a:t>
            </a:r>
            <a:r>
              <a:rPr kumimoji="0" lang="en-US" altLang="en-US" sz="2400" b="1" i="0" u="none" strike="noStrike" kern="1200" cap="none" spc="0" normalizeH="0" baseline="0" noProof="0" dirty="0" err="1">
                <a:ln>
                  <a:noFill/>
                </a:ln>
                <a:effectLst/>
                <a:uLnTx/>
                <a:uFillTx/>
                <a:latin typeface="Times New Roman" panose="02020603050405020304" pitchFamily="18" charset="0"/>
                <a:ea typeface="+mn-ea"/>
                <a:cs typeface="+mn-cs"/>
              </a:rPr>
              <a:t>người</a:t>
            </a: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mn-cs"/>
              </a:rPr>
              <a:t> </a:t>
            </a:r>
            <a:r>
              <a:rPr kumimoji="0" lang="en-US" altLang="en-US" sz="2400" b="1" i="0" u="none" strike="noStrike" kern="1200" cap="none" spc="0" normalizeH="0" baseline="0" noProof="0" dirty="0" err="1">
                <a:ln>
                  <a:noFill/>
                </a:ln>
                <a:effectLst/>
                <a:uLnTx/>
                <a:uFillTx/>
                <a:latin typeface="Times New Roman" panose="02020603050405020304" pitchFamily="18" charset="0"/>
                <a:ea typeface="+mn-ea"/>
                <a:cs typeface="+mn-cs"/>
              </a:rPr>
              <a:t>cách</a:t>
            </a: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mn-cs"/>
              </a:rPr>
              <a:t> </a:t>
            </a:r>
            <a:r>
              <a:rPr kumimoji="0" lang="en-US" altLang="en-US" sz="2400" b="1" i="0" u="none" strike="noStrike" kern="1200" cap="none" spc="0" normalizeH="0" baseline="0" noProof="0" dirty="0" err="1">
                <a:ln>
                  <a:noFill/>
                </a:ln>
                <a:effectLst/>
                <a:uLnTx/>
                <a:uFillTx/>
                <a:latin typeface="Times New Roman" panose="02020603050405020304" pitchFamily="18" charset="0"/>
                <a:ea typeface="+mn-ea"/>
                <a:cs typeface="+mn-cs"/>
              </a:rPr>
              <a:t>ứng</a:t>
            </a: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mn-cs"/>
              </a:rPr>
              <a:t> </a:t>
            </a:r>
            <a:r>
              <a:rPr kumimoji="0" lang="en-US" altLang="en-US" sz="2400" b="1" i="0" u="none" strike="noStrike" kern="1200" cap="none" spc="0" normalizeH="0" baseline="0" noProof="0" dirty="0" err="1">
                <a:ln>
                  <a:noFill/>
                </a:ln>
                <a:effectLst/>
                <a:uLnTx/>
                <a:uFillTx/>
                <a:latin typeface="Times New Roman" panose="02020603050405020304" pitchFamily="18" charset="0"/>
                <a:ea typeface="+mn-ea"/>
                <a:cs typeface="+mn-cs"/>
              </a:rPr>
              <a:t>xử</a:t>
            </a: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mn-cs"/>
              </a:rPr>
              <a:t> </a:t>
            </a:r>
            <a:r>
              <a:rPr kumimoji="0" lang="en-US" altLang="en-US" sz="2400" b="1" i="0" u="none" strike="noStrike" kern="1200" cap="none" spc="0" normalizeH="0" baseline="0" noProof="0" dirty="0" err="1">
                <a:ln>
                  <a:noFill/>
                </a:ln>
                <a:effectLst/>
                <a:uLnTx/>
                <a:uFillTx/>
                <a:latin typeface="Times New Roman" panose="02020603050405020304" pitchFamily="18" charset="0"/>
                <a:ea typeface="+mn-ea"/>
                <a:cs typeface="+mn-cs"/>
              </a:rPr>
              <a:t>trong</a:t>
            </a: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mn-cs"/>
              </a:rPr>
              <a:t> </a:t>
            </a:r>
            <a:r>
              <a:rPr kumimoji="0" lang="en-US" altLang="en-US" sz="2400" b="1" i="0" u="none" strike="noStrike" kern="1200" cap="none" spc="0" normalizeH="0" baseline="0" noProof="0" dirty="0" err="1">
                <a:ln>
                  <a:noFill/>
                </a:ln>
                <a:effectLst/>
                <a:uLnTx/>
                <a:uFillTx/>
                <a:latin typeface="Times New Roman" panose="02020603050405020304" pitchFamily="18" charset="0"/>
                <a:ea typeface="+mn-ea"/>
                <a:cs typeface="+mn-cs"/>
              </a:rPr>
              <a:t>cuộc</a:t>
            </a: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mn-cs"/>
              </a:rPr>
              <a:t> </a:t>
            </a:r>
            <a:r>
              <a:rPr kumimoji="0" lang="en-US" altLang="en-US" sz="2400" b="1" i="0" u="none" strike="noStrike" kern="1200" cap="none" spc="0" normalizeH="0" baseline="0" noProof="0" dirty="0" err="1">
                <a:ln>
                  <a:noFill/>
                </a:ln>
                <a:effectLst/>
                <a:uLnTx/>
                <a:uFillTx/>
                <a:latin typeface="Times New Roman" panose="02020603050405020304" pitchFamily="18" charset="0"/>
                <a:ea typeface="+mn-ea"/>
                <a:cs typeface="+mn-cs"/>
              </a:rPr>
              <a:t>sống</a:t>
            </a: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mn-cs"/>
              </a:rPr>
              <a:t>.</a:t>
            </a:r>
          </a:p>
        </p:txBody>
      </p:sp>
      <p:sp>
        <p:nvSpPr>
          <p:cNvPr id="12" name="TextBox 11">
            <a:extLst>
              <a:ext uri="{FF2B5EF4-FFF2-40B4-BE49-F238E27FC236}">
                <a16:creationId xmlns:a16="http://schemas.microsoft.com/office/drawing/2014/main" xmlns="" id="{D8CBE11A-7AA5-40C3-A179-991C71661806}"/>
              </a:ext>
            </a:extLst>
          </p:cNvPr>
          <p:cNvSpPr txBox="1"/>
          <p:nvPr/>
        </p:nvSpPr>
        <p:spPr>
          <a:xfrm>
            <a:off x="7984003" y="1697757"/>
            <a:ext cx="3843215" cy="4524315"/>
          </a:xfrm>
          <a:prstGeom prst="rect">
            <a:avLst/>
          </a:prstGeom>
          <a:noFill/>
        </p:spPr>
        <p:txBody>
          <a:bodyPr wrap="square">
            <a:spAutoFit/>
          </a:bodyPr>
          <a:lstStyle/>
          <a:p>
            <a:pPr algn="just">
              <a:tabLst>
                <a:tab pos="2743200" algn="ctr"/>
                <a:tab pos="5486400" algn="r"/>
              </a:tabLst>
            </a:pPr>
            <a:r>
              <a:rPr lang="nl-NL" sz="2400" b="1" dirty="0">
                <a:effectLst/>
                <a:latin typeface="Times New Roman" panose="02020603050405020304" pitchFamily="18" charset="0"/>
                <a:ea typeface="Times New Roman" panose="02020603050405020304" pitchFamily="18" charset="0"/>
              </a:rPr>
              <a:t>- Yếu tố nghị luận đan xen trong đoạn văn tự sự: lời đối thoại</a:t>
            </a:r>
            <a:endParaRPr lang="en-US" sz="2400" b="1" dirty="0">
              <a:effectLst/>
              <a:latin typeface="Times New Roman" panose="02020603050405020304" pitchFamily="18" charset="0"/>
              <a:ea typeface="Times New Roman" panose="02020603050405020304" pitchFamily="18" charset="0"/>
            </a:endParaRPr>
          </a:p>
          <a:p>
            <a:pPr algn="just">
              <a:tabLst>
                <a:tab pos="2743200" algn="ctr"/>
                <a:tab pos="5486400" algn="r"/>
              </a:tabLst>
            </a:pPr>
            <a:r>
              <a:rPr lang="nl-NL" sz="2400" b="1" dirty="0">
                <a:effectLst/>
                <a:latin typeface="Times New Roman" panose="02020603050405020304" pitchFamily="18" charset="0"/>
                <a:ea typeface="Times New Roman" panose="02020603050405020304" pitchFamily="18" charset="0"/>
              </a:rPr>
              <a:t>- Yếu tố NL làm rõ hơn cách ứng xử của con người với nhau: Nên bao dung độ lượng với những lỗi lầm và ghi nhớ công ơn của người khác (quên những cái cần quên, nhớ những cái cần nhớ)</a:t>
            </a:r>
            <a:endParaRPr lang="en-US" sz="2400" b="1" dirty="0">
              <a:effectLst/>
              <a:latin typeface="Times New Roman" panose="02020603050405020304" pitchFamily="18" charset="0"/>
              <a:ea typeface="Times New Roman" panose="02020603050405020304" pitchFamily="18" charset="0"/>
            </a:endParaRPr>
          </a:p>
          <a:p>
            <a:pPr algn="just">
              <a:tabLst>
                <a:tab pos="2743200" algn="ctr"/>
                <a:tab pos="5486400" algn="r"/>
              </a:tabLst>
            </a:pPr>
            <a:r>
              <a:rPr lang="nl-NL" sz="2400" b="1" dirty="0">
                <a:effectLst/>
                <a:latin typeface="Times New Roman" panose="02020603050405020304" pitchFamily="18" charset="0"/>
                <a:ea typeface="Times New Roman" panose="02020603050405020304" pitchFamily="18" charset="0"/>
              </a:rPr>
              <a:t>- Đó là ứng xử có văn hoá</a:t>
            </a:r>
            <a:endParaRPr lang="en-US" sz="24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2769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 calcmode="lin" valueType="num">
                                      <p:cBhvr additive="base">
                                        <p:cTn id="19"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xEl>
                                              <p:pRg st="0" end="0"/>
                                            </p:txEl>
                                          </p:spTgt>
                                        </p:tgtEl>
                                        <p:attrNameLst>
                                          <p:attrName>style.visibility</p:attrName>
                                        </p:attrNameLst>
                                      </p:cBhvr>
                                      <p:to>
                                        <p:strVal val="visible"/>
                                      </p:to>
                                    </p:set>
                                    <p:anim calcmode="lin" valueType="num">
                                      <p:cBhvr additive="base">
                                        <p:cTn id="25"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2">
                                            <p:txEl>
                                              <p:pRg st="1" end="1"/>
                                            </p:txEl>
                                          </p:spTgt>
                                        </p:tgtEl>
                                        <p:attrNameLst>
                                          <p:attrName>style.visibility</p:attrName>
                                        </p:attrNameLst>
                                      </p:cBhvr>
                                      <p:to>
                                        <p:strVal val="visible"/>
                                      </p:to>
                                    </p:set>
                                    <p:anim calcmode="lin" valueType="num">
                                      <p:cBhvr additive="base">
                                        <p:cTn id="43"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2">
                                            <p:txEl>
                                              <p:pRg st="2" end="2"/>
                                            </p:txEl>
                                          </p:spTgt>
                                        </p:tgtEl>
                                        <p:attrNameLst>
                                          <p:attrName>style.visibility</p:attrName>
                                        </p:attrNameLst>
                                      </p:cBhvr>
                                      <p:to>
                                        <p:strVal val="visible"/>
                                      </p:to>
                                    </p:set>
                                    <p:anim calcmode="lin" valueType="num">
                                      <p:cBhvr additive="base">
                                        <p:cTn id="49"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7">
            <a:extLst>
              <a:ext uri="{FF2B5EF4-FFF2-40B4-BE49-F238E27FC236}">
                <a16:creationId xmlns:a16="http://schemas.microsoft.com/office/drawing/2014/main" xmlns="" id="{62DC4351-59E0-4D85-9670-988236F1317C}"/>
              </a:ext>
            </a:extLst>
          </p:cNvPr>
          <p:cNvSpPr txBox="1">
            <a:spLocks noChangeArrowheads="1"/>
          </p:cNvSpPr>
          <p:nvPr/>
        </p:nvSpPr>
        <p:spPr bwMode="auto">
          <a:xfrm>
            <a:off x="5068961" y="661987"/>
            <a:ext cx="6445104" cy="5940088"/>
          </a:xfrm>
          <a:prstGeom prst="rect">
            <a:avLst/>
          </a:prstGeom>
          <a:solidFill>
            <a:schemeClr val="accent4">
              <a:lumMod val="40000"/>
              <a:lumOff val="60000"/>
            </a:schemeClr>
          </a:solid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fontAlgn="base">
              <a:lnSpc>
                <a:spcPct val="100000"/>
              </a:lnSpc>
              <a:spcBef>
                <a:spcPct val="0"/>
              </a:spcBef>
              <a:spcAft>
                <a:spcPct val="0"/>
              </a:spcAft>
              <a:buFontTx/>
              <a:buNone/>
            </a:pPr>
            <a:r>
              <a:rPr lang="en-US" altLang="en-US" sz="2000" b="1" dirty="0">
                <a:solidFill>
                  <a:srgbClr val="000000"/>
                </a:solidFill>
                <a:latin typeface="Times New Roman" panose="02020603050405020304" pitchFamily="18" charset="0"/>
              </a:rPr>
              <a:t>     Hai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bạn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cùng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đi</a:t>
            </a:r>
            <a:r>
              <a:rPr lang="en-US" altLang="en-US" sz="2000" b="1" dirty="0">
                <a:solidFill>
                  <a:srgbClr val="000000"/>
                </a:solidFill>
                <a:latin typeface="Times New Roman" panose="02020603050405020304" pitchFamily="18" charset="0"/>
              </a:rPr>
              <a:t> qua </a:t>
            </a:r>
            <a:r>
              <a:rPr lang="en-US" altLang="en-US" sz="2000" b="1" dirty="0" err="1">
                <a:solidFill>
                  <a:srgbClr val="000000"/>
                </a:solidFill>
                <a:latin typeface="Times New Roman" panose="02020603050405020304" pitchFamily="18" charset="0"/>
              </a:rPr>
              <a:t>sa</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mạc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Trong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chuyến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giữa</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hai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đã</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xảy</a:t>
            </a:r>
            <a:r>
              <a:rPr lang="en-US" altLang="en-US" sz="2000" b="1" dirty="0">
                <a:solidFill>
                  <a:srgbClr val="000000"/>
                </a:solidFill>
                <a:latin typeface="Times New Roman" panose="02020603050405020304" pitchFamily="18" charset="0"/>
              </a:rPr>
              <a:t> ra </a:t>
            </a:r>
            <a:r>
              <a:rPr lang="en-US" altLang="en-US" sz="2000" b="1" dirty="0" err="1">
                <a:solidFill>
                  <a:srgbClr val="000000"/>
                </a:solidFill>
                <a:latin typeface="Times New Roman" panose="02020603050405020304" pitchFamily="18" charset="0"/>
              </a:rPr>
              <a:t>một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cuộc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tranh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luận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và</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một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nổi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nóng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không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kiềm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chế</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được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mình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đã</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nặng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miệt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thị</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kia. </a:t>
            </a:r>
            <a:r>
              <a:rPr lang="en-US" altLang="en-US" sz="2000" b="1" dirty="0" err="1">
                <a:solidFill>
                  <a:srgbClr val="000000"/>
                </a:solidFill>
                <a:latin typeface="Times New Roman" panose="02020603050405020304" pitchFamily="18" charset="0"/>
              </a:rPr>
              <a:t>Cảm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thấy</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bị</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xúc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phạm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anh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không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nói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gì</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chỉ</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viết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lên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cát</a:t>
            </a:r>
            <a:r>
              <a:rPr lang="en-US" altLang="en-US" sz="2000" b="1" dirty="0">
                <a:solidFill>
                  <a:srgbClr val="000000"/>
                </a:solidFill>
                <a:latin typeface="Times New Roman" panose="02020603050405020304" pitchFamily="18" charset="0"/>
              </a:rPr>
              <a:t> : “</a:t>
            </a:r>
            <a:r>
              <a:rPr lang="en-US" altLang="en-US" sz="2000" b="1" dirty="0" err="1">
                <a:solidFill>
                  <a:srgbClr val="000000"/>
                </a:solidFill>
                <a:latin typeface="Times New Roman" panose="02020603050405020304" pitchFamily="18" charset="0"/>
              </a:rPr>
              <a:t>Hôm</a:t>
            </a:r>
            <a:r>
              <a:rPr lang="en-US" altLang="en-US" sz="2000" b="1" dirty="0">
                <a:solidFill>
                  <a:srgbClr val="000000"/>
                </a:solidFill>
                <a:latin typeface="Times New Roman" panose="02020603050405020304" pitchFamily="18" charset="0"/>
              </a:rPr>
              <a:t> nay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bạn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tốt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nhất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của</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tôi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đã</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làm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khác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những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gì</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tôi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nghĩ</a:t>
            </a:r>
            <a:r>
              <a:rPr lang="en-US" altLang="en-US" sz="2000" b="1" dirty="0">
                <a:solidFill>
                  <a:srgbClr val="000000"/>
                </a:solidFill>
                <a:latin typeface="Times New Roman" panose="02020603050405020304" pitchFamily="18" charset="0"/>
              </a:rPr>
              <a:t>”.</a:t>
            </a:r>
          </a:p>
          <a:p>
            <a:pPr algn="just" fontAlgn="base">
              <a:lnSpc>
                <a:spcPct val="100000"/>
              </a:lnSpc>
              <a:spcBef>
                <a:spcPct val="0"/>
              </a:spcBef>
              <a:spcAft>
                <a:spcPct val="0"/>
              </a:spcAft>
              <a:buFontTx/>
              <a:buNone/>
            </a:pP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Họ</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tiếp</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tìm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thấy</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một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ốc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đảo</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và</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quyết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định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bơi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bị</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miệt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thị</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lúc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nãy</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bây</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giờ</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bị</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đuối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sức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và</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chìm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dần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xuống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bạn</a:t>
            </a:r>
            <a:r>
              <a:rPr lang="en-US" altLang="en-US" sz="2000" b="1" dirty="0">
                <a:solidFill>
                  <a:srgbClr val="000000"/>
                </a:solidFill>
                <a:latin typeface="Times New Roman" panose="02020603050405020304" pitchFamily="18" charset="0"/>
              </a:rPr>
              <a:t> kia </a:t>
            </a:r>
            <a:r>
              <a:rPr lang="en-US" altLang="en-US" sz="2000" b="1" dirty="0" err="1">
                <a:solidFill>
                  <a:srgbClr val="000000"/>
                </a:solidFill>
                <a:latin typeface="Times New Roman" panose="02020603050405020304" pitchFamily="18" charset="0"/>
              </a:rPr>
              <a:t>đã</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tìm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cách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cứu</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anh</a:t>
            </a:r>
            <a:r>
              <a:rPr lang="en-US" altLang="en-US" sz="2000" b="1" dirty="0">
                <a:solidFill>
                  <a:srgbClr val="000000"/>
                </a:solidFill>
                <a:latin typeface="Times New Roman" panose="02020603050405020304" pitchFamily="18" charset="0"/>
              </a:rPr>
              <a:t>. Khi </a:t>
            </a:r>
            <a:r>
              <a:rPr lang="en-US" altLang="en-US" sz="2000" b="1" dirty="0" err="1">
                <a:solidFill>
                  <a:srgbClr val="000000"/>
                </a:solidFill>
                <a:latin typeface="Times New Roman" panose="02020603050405020304" pitchFamily="18" charset="0"/>
              </a:rPr>
              <a:t>đã</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lên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bờ</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anh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lấy</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một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miếng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kim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loại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khắc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lên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đá</a:t>
            </a:r>
            <a:r>
              <a:rPr lang="en-US" altLang="en-US" sz="2000" b="1" dirty="0">
                <a:solidFill>
                  <a:srgbClr val="000000"/>
                </a:solidFill>
                <a:latin typeface="Times New Roman" panose="02020603050405020304" pitchFamily="18" charset="0"/>
              </a:rPr>
              <a:t> : “</a:t>
            </a:r>
            <a:r>
              <a:rPr lang="en-US" altLang="en-US" sz="2000" b="1" dirty="0" err="1">
                <a:solidFill>
                  <a:srgbClr val="000000"/>
                </a:solidFill>
                <a:latin typeface="Times New Roman" panose="02020603050405020304" pitchFamily="18" charset="0"/>
              </a:rPr>
              <a:t>Hôm</a:t>
            </a:r>
            <a:r>
              <a:rPr lang="en-US" altLang="en-US" sz="2000" b="1" dirty="0">
                <a:solidFill>
                  <a:srgbClr val="000000"/>
                </a:solidFill>
                <a:latin typeface="Times New Roman" panose="02020603050405020304" pitchFamily="18" charset="0"/>
              </a:rPr>
              <a:t> nay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bạn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tốt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nhất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của</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tôi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đã</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cứu</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sống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tôi</a:t>
            </a:r>
            <a:r>
              <a:rPr lang="en-US" altLang="en-US" sz="2000" b="1" dirty="0">
                <a:solidFill>
                  <a:srgbClr val="000000"/>
                </a:solidFill>
                <a:latin typeface="Times New Roman" panose="02020603050405020304" pitchFamily="18" charset="0"/>
              </a:rPr>
              <a:t>”.</a:t>
            </a:r>
          </a:p>
          <a:p>
            <a:pPr algn="just" fontAlgn="base">
              <a:lnSpc>
                <a:spcPct val="100000"/>
              </a:lnSpc>
              <a:spcBef>
                <a:spcPct val="0"/>
              </a:spcBef>
              <a:spcAft>
                <a:spcPct val="0"/>
              </a:spcAft>
              <a:buFontTx/>
              <a:buNone/>
            </a:pP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kia </a:t>
            </a:r>
            <a:r>
              <a:rPr lang="en-US" altLang="en-US" sz="2000" b="1" dirty="0" err="1">
                <a:solidFill>
                  <a:srgbClr val="000000"/>
                </a:solidFill>
                <a:latin typeface="Times New Roman" panose="02020603050405020304" pitchFamily="18" charset="0"/>
              </a:rPr>
              <a:t>hỏi</a:t>
            </a:r>
            <a:r>
              <a:rPr lang="en-US" altLang="en-US" sz="2000" b="1" dirty="0">
                <a:solidFill>
                  <a:srgbClr val="000000"/>
                </a:solidFill>
                <a:latin typeface="Times New Roman" panose="02020603050405020304" pitchFamily="18" charset="0"/>
              </a:rPr>
              <a:t> : “</a:t>
            </a:r>
            <a:r>
              <a:rPr lang="en-US" altLang="en-US" sz="2000" b="1" dirty="0" err="1">
                <a:solidFill>
                  <a:srgbClr val="000000"/>
                </a:solidFill>
                <a:latin typeface="Times New Roman" panose="02020603050405020304" pitchFamily="18" charset="0"/>
              </a:rPr>
              <a:t>Tại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sao</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khi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tôi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xúc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phạm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anh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anh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viết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lên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cát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còn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bây</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giờ</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anh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lại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khắc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lên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đá</a:t>
            </a:r>
            <a:r>
              <a:rPr lang="en-US" altLang="en-US" sz="2000" b="1" dirty="0">
                <a:solidFill>
                  <a:srgbClr val="000000"/>
                </a:solidFill>
                <a:latin typeface="Times New Roman" panose="02020603050405020304" pitchFamily="18" charset="0"/>
              </a:rPr>
              <a:t>”?</a:t>
            </a:r>
          </a:p>
          <a:p>
            <a:pPr algn="just" fontAlgn="base">
              <a:lnSpc>
                <a:spcPct val="100000"/>
              </a:lnSpc>
              <a:spcBef>
                <a:spcPct val="0"/>
              </a:spcBef>
              <a:spcAft>
                <a:spcPct val="0"/>
              </a:spcAft>
              <a:buFontTx/>
              <a:buNone/>
            </a:pPr>
            <a:r>
              <a:rPr lang="en-US" altLang="en-US" sz="2000" b="1" dirty="0">
                <a:solidFill>
                  <a:srgbClr val="0000CC"/>
                </a:solidFill>
                <a:latin typeface="Times New Roman" panose="02020603050405020304" pitchFamily="18" charset="0"/>
              </a:rPr>
              <a:t>    Anh ta </a:t>
            </a:r>
            <a:r>
              <a:rPr lang="en-US" altLang="en-US" sz="2000" b="1" dirty="0" err="1">
                <a:solidFill>
                  <a:srgbClr val="0000CC"/>
                </a:solidFill>
                <a:latin typeface="Times New Roman" panose="02020603050405020304" pitchFamily="18" charset="0"/>
              </a:rPr>
              <a:t>trả</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lời</a:t>
            </a:r>
            <a:r>
              <a:rPr lang="en-US" altLang="en-US" sz="2000" b="1" dirty="0">
                <a:solidFill>
                  <a:srgbClr val="0000CC"/>
                </a:solidFill>
                <a:latin typeface="Times New Roman" panose="02020603050405020304" pitchFamily="18" charset="0"/>
              </a:rPr>
              <a:t> : </a:t>
            </a:r>
            <a:r>
              <a:rPr lang="en-US" altLang="en-US" sz="2000" b="1" i="1" dirty="0">
                <a:solidFill>
                  <a:srgbClr val="0000CC"/>
                </a:solidFill>
                <a:latin typeface="Times New Roman" panose="02020603050405020304" pitchFamily="18" charset="0"/>
              </a:rPr>
              <a:t>“</a:t>
            </a:r>
            <a:r>
              <a:rPr lang="en-US" altLang="en-US" sz="2000" b="1" i="1" dirty="0" err="1">
                <a:solidFill>
                  <a:srgbClr val="0000CC"/>
                </a:solidFill>
                <a:latin typeface="Times New Roman" panose="02020603050405020304" pitchFamily="18" charset="0"/>
              </a:rPr>
              <a:t>Những</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điều</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viết</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lên</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cát</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sẽ</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mau</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chóng</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xoá</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nhoà</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theo</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thời</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gian</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nhưng</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không</a:t>
            </a:r>
            <a:r>
              <a:rPr lang="en-US" altLang="en-US" sz="2000" b="1" i="1" dirty="0">
                <a:solidFill>
                  <a:srgbClr val="0000CC"/>
                </a:solidFill>
                <a:latin typeface="Times New Roman" panose="02020603050405020304" pitchFamily="18" charset="0"/>
              </a:rPr>
              <a:t> ai </a:t>
            </a:r>
            <a:r>
              <a:rPr lang="en-US" altLang="en-US" sz="2000" b="1" i="1" dirty="0" err="1">
                <a:solidFill>
                  <a:srgbClr val="0000CC"/>
                </a:solidFill>
                <a:latin typeface="Times New Roman" panose="02020603050405020304" pitchFamily="18" charset="0"/>
              </a:rPr>
              <a:t>có</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thể</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xoá</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được</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những</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điều</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tốt</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đẹp</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đã</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được</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ghi</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tạc</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trên</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đá</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trong</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lòng</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người</a:t>
            </a:r>
            <a:r>
              <a:rPr lang="en-US" altLang="en-US" sz="2000" b="1" i="1" dirty="0">
                <a:solidFill>
                  <a:srgbClr val="0000CC"/>
                </a:solidFill>
                <a:latin typeface="Times New Roman" panose="02020603050405020304" pitchFamily="18" charset="0"/>
              </a:rPr>
              <a:t>”.</a:t>
            </a:r>
          </a:p>
          <a:p>
            <a:pPr algn="just" fontAlgn="base">
              <a:lnSpc>
                <a:spcPct val="100000"/>
              </a:lnSpc>
              <a:spcBef>
                <a:spcPct val="0"/>
              </a:spcBef>
              <a:spcAft>
                <a:spcPct val="0"/>
              </a:spcAft>
              <a:buFontTx/>
              <a:buNone/>
            </a:pP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Vậy</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mỗi</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chúng</a:t>
            </a:r>
            <a:r>
              <a:rPr lang="en-US" altLang="en-US" sz="2000" b="1" dirty="0">
                <a:solidFill>
                  <a:srgbClr val="0000CC"/>
                </a:solidFill>
                <a:latin typeface="Times New Roman" panose="02020603050405020304" pitchFamily="18" charset="0"/>
              </a:rPr>
              <a:t> ta </a:t>
            </a:r>
            <a:r>
              <a:rPr lang="en-US" altLang="en-US" sz="2000" b="1" dirty="0" err="1">
                <a:solidFill>
                  <a:srgbClr val="0000CC"/>
                </a:solidFill>
                <a:latin typeface="Times New Roman" panose="02020603050405020304" pitchFamily="18" charset="0"/>
              </a:rPr>
              <a:t>hãy</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học</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cách</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viết</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những</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nỗi</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đau</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buồn</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thù</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hận</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lên</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cát</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và</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khắc</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ghi</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những</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ân</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nghĩa</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lên</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đá</a:t>
            </a:r>
            <a:r>
              <a:rPr lang="en-US" altLang="en-US" sz="2000" b="1" dirty="0">
                <a:solidFill>
                  <a:srgbClr val="0000CC"/>
                </a:solidFill>
                <a:latin typeface="Times New Roman" panose="02020603050405020304" pitchFamily="18" charset="0"/>
              </a:rPr>
              <a:t>.        </a:t>
            </a:r>
          </a:p>
        </p:txBody>
      </p:sp>
      <p:sp>
        <p:nvSpPr>
          <p:cNvPr id="9" name="Rectangle 8">
            <a:extLst>
              <a:ext uri="{FF2B5EF4-FFF2-40B4-BE49-F238E27FC236}">
                <a16:creationId xmlns:a16="http://schemas.microsoft.com/office/drawing/2014/main" xmlns="" id="{C0FE33F4-509B-4AF6-8399-889B36B2E917}"/>
              </a:ext>
            </a:extLst>
          </p:cNvPr>
          <p:cNvSpPr>
            <a:spLocks noChangeArrowheads="1"/>
          </p:cNvSpPr>
          <p:nvPr/>
        </p:nvSpPr>
        <p:spPr bwMode="auto">
          <a:xfrm>
            <a:off x="232977" y="661987"/>
            <a:ext cx="4576427" cy="5632311"/>
          </a:xfrm>
          <a:prstGeom prst="rect">
            <a:avLst/>
          </a:prstGeom>
          <a:solidFill>
            <a:schemeClr val="accent1">
              <a:lumMod val="40000"/>
              <a:lumOff val="60000"/>
            </a:schemeClr>
          </a:solid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fontAlgn="base">
              <a:lnSpc>
                <a:spcPct val="100000"/>
              </a:lnSpc>
              <a:spcBef>
                <a:spcPct val="0"/>
              </a:spcBef>
              <a:spcAft>
                <a:spcPct val="0"/>
              </a:spcAft>
              <a:buFontTx/>
              <a:buNone/>
            </a:pPr>
            <a:r>
              <a:rPr lang="en-US" altLang="en-US" sz="2000" b="1" dirty="0">
                <a:solidFill>
                  <a:srgbClr val="000000"/>
                </a:solidFill>
                <a:latin typeface="Times New Roman" panose="02020603050405020304" pitchFamily="18" charset="0"/>
              </a:rPr>
              <a:t>     Hai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bạn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cùng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đi</a:t>
            </a:r>
            <a:r>
              <a:rPr lang="en-US" altLang="en-US" sz="2000" b="1" dirty="0">
                <a:solidFill>
                  <a:srgbClr val="000000"/>
                </a:solidFill>
                <a:latin typeface="Times New Roman" panose="02020603050405020304" pitchFamily="18" charset="0"/>
              </a:rPr>
              <a:t> qua </a:t>
            </a:r>
            <a:r>
              <a:rPr lang="en-US" altLang="en-US" sz="2000" b="1" dirty="0" err="1">
                <a:solidFill>
                  <a:srgbClr val="000000"/>
                </a:solidFill>
                <a:latin typeface="Times New Roman" panose="02020603050405020304" pitchFamily="18" charset="0"/>
              </a:rPr>
              <a:t>sa</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mạc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Trong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chuyến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giữa</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hai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đã</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xảy</a:t>
            </a:r>
            <a:r>
              <a:rPr lang="en-US" altLang="en-US" sz="2000" b="1" dirty="0">
                <a:solidFill>
                  <a:srgbClr val="000000"/>
                </a:solidFill>
                <a:latin typeface="Times New Roman" panose="02020603050405020304" pitchFamily="18" charset="0"/>
              </a:rPr>
              <a:t> ra </a:t>
            </a:r>
            <a:r>
              <a:rPr lang="en-US" altLang="en-US" sz="2000" b="1" dirty="0" err="1">
                <a:solidFill>
                  <a:srgbClr val="000000"/>
                </a:solidFill>
                <a:latin typeface="Times New Roman" panose="02020603050405020304" pitchFamily="18" charset="0"/>
              </a:rPr>
              <a:t>một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cuộc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tranh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luận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và</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một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nổi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nóng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không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kiềm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chế</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được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mình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đã</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nặng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miệt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thị</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kia. </a:t>
            </a:r>
            <a:r>
              <a:rPr lang="en-US" altLang="en-US" sz="2000" b="1" dirty="0" err="1">
                <a:solidFill>
                  <a:srgbClr val="000000"/>
                </a:solidFill>
                <a:latin typeface="Times New Roman" panose="02020603050405020304" pitchFamily="18" charset="0"/>
              </a:rPr>
              <a:t>Cảm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thấy</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bị</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xúc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phạm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anh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không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nói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gì</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chỉ</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viết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lên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cát</a:t>
            </a:r>
            <a:r>
              <a:rPr lang="en-US" altLang="en-US" sz="2000" b="1" dirty="0">
                <a:solidFill>
                  <a:srgbClr val="000000"/>
                </a:solidFill>
                <a:latin typeface="Times New Roman" panose="02020603050405020304" pitchFamily="18" charset="0"/>
              </a:rPr>
              <a:t> : “</a:t>
            </a:r>
            <a:r>
              <a:rPr lang="en-US" altLang="en-US" sz="2000" b="1" dirty="0" err="1">
                <a:solidFill>
                  <a:srgbClr val="000000"/>
                </a:solidFill>
                <a:latin typeface="Times New Roman" panose="02020603050405020304" pitchFamily="18" charset="0"/>
              </a:rPr>
              <a:t>Hôm</a:t>
            </a:r>
            <a:r>
              <a:rPr lang="en-US" altLang="en-US" sz="2000" b="1" dirty="0">
                <a:solidFill>
                  <a:srgbClr val="000000"/>
                </a:solidFill>
                <a:latin typeface="Times New Roman" panose="02020603050405020304" pitchFamily="18" charset="0"/>
              </a:rPr>
              <a:t> nay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bạn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tốt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nhất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của</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tôi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đã</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làm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khác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những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gì</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tôi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nghĩ</a:t>
            </a:r>
            <a:r>
              <a:rPr lang="en-US" altLang="en-US" sz="2000" b="1" dirty="0">
                <a:solidFill>
                  <a:srgbClr val="000000"/>
                </a:solidFill>
                <a:latin typeface="Times New Roman" panose="02020603050405020304" pitchFamily="18" charset="0"/>
              </a:rPr>
              <a:t>”.</a:t>
            </a:r>
          </a:p>
          <a:p>
            <a:pPr algn="just" fontAlgn="base">
              <a:lnSpc>
                <a:spcPct val="100000"/>
              </a:lnSpc>
              <a:spcBef>
                <a:spcPct val="0"/>
              </a:spcBef>
              <a:spcAft>
                <a:spcPct val="0"/>
              </a:spcAft>
              <a:buFontTx/>
              <a:buNone/>
            </a:pP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Họ</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tiếp</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tìm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thấy</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một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ốc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đảo</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và</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quyết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định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bơi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bị</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miệt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thị</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lúc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nãy</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bây</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giờ</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bị</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đuối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sức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và</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chìm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dần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xuống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bạn</a:t>
            </a:r>
            <a:r>
              <a:rPr lang="en-US" altLang="en-US" sz="2000" b="1" dirty="0">
                <a:solidFill>
                  <a:srgbClr val="000000"/>
                </a:solidFill>
                <a:latin typeface="Times New Roman" panose="02020603050405020304" pitchFamily="18" charset="0"/>
              </a:rPr>
              <a:t> kia </a:t>
            </a:r>
            <a:r>
              <a:rPr lang="en-US" altLang="en-US" sz="2000" b="1" dirty="0" err="1">
                <a:solidFill>
                  <a:srgbClr val="000000"/>
                </a:solidFill>
                <a:latin typeface="Times New Roman" panose="02020603050405020304" pitchFamily="18" charset="0"/>
              </a:rPr>
              <a:t>đã</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tìm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cách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cứu</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anh</a:t>
            </a:r>
            <a:r>
              <a:rPr lang="en-US" altLang="en-US" sz="2000" b="1" dirty="0">
                <a:solidFill>
                  <a:srgbClr val="000000"/>
                </a:solidFill>
                <a:latin typeface="Times New Roman" panose="02020603050405020304" pitchFamily="18" charset="0"/>
              </a:rPr>
              <a:t>. Khi </a:t>
            </a:r>
            <a:r>
              <a:rPr lang="en-US" altLang="en-US" sz="2000" b="1" dirty="0" err="1">
                <a:solidFill>
                  <a:srgbClr val="000000"/>
                </a:solidFill>
                <a:latin typeface="Times New Roman" panose="02020603050405020304" pitchFamily="18" charset="0"/>
              </a:rPr>
              <a:t>đã</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lên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bờ</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anh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lấy</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một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miếng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kim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loại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khắc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lên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đá</a:t>
            </a:r>
            <a:r>
              <a:rPr lang="en-US" altLang="en-US" sz="2000" b="1" dirty="0">
                <a:solidFill>
                  <a:srgbClr val="000000"/>
                </a:solidFill>
                <a:latin typeface="Times New Roman" panose="02020603050405020304" pitchFamily="18" charset="0"/>
              </a:rPr>
              <a:t> : “</a:t>
            </a:r>
            <a:r>
              <a:rPr lang="en-US" altLang="en-US" sz="2000" b="1" dirty="0" err="1">
                <a:solidFill>
                  <a:srgbClr val="000000"/>
                </a:solidFill>
                <a:latin typeface="Times New Roman" panose="02020603050405020304" pitchFamily="18" charset="0"/>
              </a:rPr>
              <a:t>Hôm</a:t>
            </a:r>
            <a:r>
              <a:rPr lang="en-US" altLang="en-US" sz="2000" b="1" dirty="0">
                <a:solidFill>
                  <a:srgbClr val="000000"/>
                </a:solidFill>
                <a:latin typeface="Times New Roman" panose="02020603050405020304" pitchFamily="18" charset="0"/>
              </a:rPr>
              <a:t> nay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bạn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tốt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nhất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của</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tôi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đã</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cứu</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sống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tôi</a:t>
            </a:r>
            <a:r>
              <a:rPr lang="en-US" altLang="en-US" sz="2000" b="1" dirty="0">
                <a:solidFill>
                  <a:srgbClr val="000000"/>
                </a:solidFill>
                <a:latin typeface="Times New Roman" panose="02020603050405020304" pitchFamily="18" charset="0"/>
              </a:rPr>
              <a:t>”.</a:t>
            </a:r>
          </a:p>
          <a:p>
            <a:pPr algn="just" fontAlgn="base">
              <a:lnSpc>
                <a:spcPct val="100000"/>
              </a:lnSpc>
              <a:spcBef>
                <a:spcPct val="0"/>
              </a:spcBef>
              <a:spcAft>
                <a:spcPct val="0"/>
              </a:spcAft>
              <a:buFontTx/>
              <a:buNone/>
            </a:pP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kia </a:t>
            </a:r>
            <a:r>
              <a:rPr lang="en-US" altLang="en-US" sz="2000" b="1" dirty="0" err="1">
                <a:solidFill>
                  <a:srgbClr val="000000"/>
                </a:solidFill>
                <a:latin typeface="Times New Roman" panose="02020603050405020304" pitchFamily="18" charset="0"/>
              </a:rPr>
              <a:t>hỏi</a:t>
            </a:r>
            <a:r>
              <a:rPr lang="en-US" altLang="en-US" sz="2000" b="1" dirty="0">
                <a:solidFill>
                  <a:srgbClr val="000000"/>
                </a:solidFill>
                <a:latin typeface="Times New Roman" panose="02020603050405020304" pitchFamily="18" charset="0"/>
              </a:rPr>
              <a:t> : “</a:t>
            </a:r>
            <a:r>
              <a:rPr lang="en-US" altLang="en-US" sz="2000" b="1" dirty="0" err="1">
                <a:solidFill>
                  <a:srgbClr val="000000"/>
                </a:solidFill>
                <a:latin typeface="Times New Roman" panose="02020603050405020304" pitchFamily="18" charset="0"/>
              </a:rPr>
              <a:t>Tại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sao</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khi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tôi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xúc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phạm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anh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anh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viết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lên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cát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còn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bây</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giờ</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anh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lại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khắc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lên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đá</a:t>
            </a:r>
            <a:r>
              <a:rPr lang="en-US" altLang="en-US" sz="2000" b="1" dirty="0">
                <a:solidFill>
                  <a:srgbClr val="000000"/>
                </a:solidFill>
                <a:latin typeface="Times New Roman" panose="02020603050405020304" pitchFamily="18" charset="0"/>
              </a:rPr>
              <a:t>”?</a:t>
            </a:r>
          </a:p>
        </p:txBody>
      </p:sp>
      <p:sp>
        <p:nvSpPr>
          <p:cNvPr id="15" name="Rectangle 9">
            <a:extLst>
              <a:ext uri="{FF2B5EF4-FFF2-40B4-BE49-F238E27FC236}">
                <a16:creationId xmlns:a16="http://schemas.microsoft.com/office/drawing/2014/main" xmlns="" id="{1CB0640B-EF5B-4775-9CEF-6CED0F8E6E50}"/>
              </a:ext>
            </a:extLst>
          </p:cNvPr>
          <p:cNvSpPr>
            <a:spLocks noChangeArrowheads="1"/>
          </p:cNvSpPr>
          <p:nvPr/>
        </p:nvSpPr>
        <p:spPr bwMode="auto">
          <a:xfrm>
            <a:off x="3431881" y="45766"/>
            <a:ext cx="39004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fontAlgn="base">
              <a:spcBef>
                <a:spcPct val="0"/>
              </a:spcBef>
              <a:spcAft>
                <a:spcPct val="0"/>
              </a:spcAft>
            </a:pPr>
            <a:r>
              <a:rPr lang="en-US" altLang="en-US" sz="2400" b="1" dirty="0">
                <a:solidFill>
                  <a:srgbClr val="0000CC"/>
                </a:solidFill>
                <a:latin typeface="Times New Roman" panose="02020603050405020304" pitchFamily="18" charset="0"/>
              </a:rPr>
              <a:t>LỖI LẦM VÀ SỰ BIẾT </a:t>
            </a:r>
            <a:r>
              <a:rPr lang="en-US" altLang="en-US" sz="2400" b="1" dirty="0" err="1">
                <a:solidFill>
                  <a:srgbClr val="0000CC"/>
                </a:solidFill>
                <a:latin typeface="Times New Roman" panose="02020603050405020304" pitchFamily="18" charset="0"/>
              </a:rPr>
              <a:t>Ơ</a:t>
            </a:r>
            <a:r>
              <a:rPr lang="en-US" altLang="en-US" sz="2400" b="1" dirty="0" err="1">
                <a:solidFill>
                  <a:srgbClr val="0000CC"/>
                </a:solidFill>
                <a:latin typeface=".VnTimeH" panose="020B7200000000000000" pitchFamily="34" charset="0"/>
              </a:rPr>
              <a:t>n</a:t>
            </a:r>
            <a:endParaRPr lang="en-US" altLang="en-US" sz="2400" b="1" dirty="0">
              <a:solidFill>
                <a:srgbClr val="0000CC"/>
              </a:solidFill>
              <a:latin typeface=".VnTimeH" panose="020B7200000000000000" pitchFamily="34" charset="0"/>
            </a:endParaRPr>
          </a:p>
        </p:txBody>
      </p:sp>
    </p:spTree>
    <p:extLst>
      <p:ext uri="{BB962C8B-B14F-4D97-AF65-F5344CB8AC3E}">
        <p14:creationId xmlns:p14="http://schemas.microsoft.com/office/powerpoint/2010/main" val="3400732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fltVal val="0"/>
                                          </p:val>
                                        </p:tav>
                                        <p:tav tm="100000">
                                          <p:val>
                                            <p:strVal val="#ppt_w"/>
                                          </p:val>
                                        </p:tav>
                                      </p:tavLst>
                                    </p:anim>
                                    <p:anim calcmode="lin" valueType="num">
                                      <p:cBhvr>
                                        <p:cTn id="8" dur="1000" fill="hold"/>
                                        <p:tgtEl>
                                          <p:spTgt spid="15"/>
                                        </p:tgtEl>
                                        <p:attrNameLst>
                                          <p:attrName>ppt_h</p:attrName>
                                        </p:attrNameLst>
                                      </p:cBhvr>
                                      <p:tavLst>
                                        <p:tav tm="0">
                                          <p:val>
                                            <p:fltVal val="0"/>
                                          </p:val>
                                        </p:tav>
                                        <p:tav tm="100000">
                                          <p:val>
                                            <p:strVal val="#ppt_h"/>
                                          </p:val>
                                        </p:tav>
                                      </p:tavLst>
                                    </p:anim>
                                    <p:anim calcmode="lin" valueType="num">
                                      <p:cBhvr>
                                        <p:cTn id="9" dur="1000" fill="hold"/>
                                        <p:tgtEl>
                                          <p:spTgt spid="15"/>
                                        </p:tgtEl>
                                        <p:attrNameLst>
                                          <p:attrName>style.rotation</p:attrName>
                                        </p:attrNameLst>
                                      </p:cBhvr>
                                      <p:tavLst>
                                        <p:tav tm="0">
                                          <p:val>
                                            <p:fltVal val="90"/>
                                          </p:val>
                                        </p:tav>
                                        <p:tav tm="100000">
                                          <p:val>
                                            <p:fltVal val="0"/>
                                          </p:val>
                                        </p:tav>
                                      </p:tavLst>
                                    </p:anim>
                                    <p:animEffect transition="in" filter="fade">
                                      <p:cBhvr>
                                        <p:cTn id="10" dur="1000"/>
                                        <p:tgtEl>
                                          <p:spTgt spid="15"/>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1000" fill="hold"/>
                                        <p:tgtEl>
                                          <p:spTgt spid="9"/>
                                        </p:tgtEl>
                                        <p:attrNameLst>
                                          <p:attrName>ppt_w</p:attrName>
                                        </p:attrNameLst>
                                      </p:cBhvr>
                                      <p:tavLst>
                                        <p:tav tm="0">
                                          <p:val>
                                            <p:fltVal val="0"/>
                                          </p:val>
                                        </p:tav>
                                        <p:tav tm="100000">
                                          <p:val>
                                            <p:strVal val="#ppt_w"/>
                                          </p:val>
                                        </p:tav>
                                      </p:tavLst>
                                    </p:anim>
                                    <p:anim calcmode="lin" valueType="num">
                                      <p:cBhvr>
                                        <p:cTn id="14" dur="1000" fill="hold"/>
                                        <p:tgtEl>
                                          <p:spTgt spid="9"/>
                                        </p:tgtEl>
                                        <p:attrNameLst>
                                          <p:attrName>ppt_h</p:attrName>
                                        </p:attrNameLst>
                                      </p:cBhvr>
                                      <p:tavLst>
                                        <p:tav tm="0">
                                          <p:val>
                                            <p:fltVal val="0"/>
                                          </p:val>
                                        </p:tav>
                                        <p:tav tm="100000">
                                          <p:val>
                                            <p:strVal val="#ppt_h"/>
                                          </p:val>
                                        </p:tav>
                                      </p:tavLst>
                                    </p:anim>
                                    <p:anim calcmode="lin" valueType="num">
                                      <p:cBhvr>
                                        <p:cTn id="15" dur="1000" fill="hold"/>
                                        <p:tgtEl>
                                          <p:spTgt spid="9"/>
                                        </p:tgtEl>
                                        <p:attrNameLst>
                                          <p:attrName>style.rotation</p:attrName>
                                        </p:attrNameLst>
                                      </p:cBhvr>
                                      <p:tavLst>
                                        <p:tav tm="0">
                                          <p:val>
                                            <p:fltVal val="90"/>
                                          </p:val>
                                        </p:tav>
                                        <p:tav tm="100000">
                                          <p:val>
                                            <p:fltVal val="0"/>
                                          </p:val>
                                        </p:tav>
                                      </p:tavLst>
                                    </p:anim>
                                    <p:animEffect transition="in" filter="fade">
                                      <p:cBhvr>
                                        <p:cTn id="16" dur="1000"/>
                                        <p:tgtEl>
                                          <p:spTgt spid="9"/>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1000" fill="hold"/>
                                        <p:tgtEl>
                                          <p:spTgt spid="8"/>
                                        </p:tgtEl>
                                        <p:attrNameLst>
                                          <p:attrName>ppt_w</p:attrName>
                                        </p:attrNameLst>
                                      </p:cBhvr>
                                      <p:tavLst>
                                        <p:tav tm="0">
                                          <p:val>
                                            <p:fltVal val="0"/>
                                          </p:val>
                                        </p:tav>
                                        <p:tav tm="100000">
                                          <p:val>
                                            <p:strVal val="#ppt_w"/>
                                          </p:val>
                                        </p:tav>
                                      </p:tavLst>
                                    </p:anim>
                                    <p:anim calcmode="lin" valueType="num">
                                      <p:cBhvr>
                                        <p:cTn id="20" dur="1000" fill="hold"/>
                                        <p:tgtEl>
                                          <p:spTgt spid="8"/>
                                        </p:tgtEl>
                                        <p:attrNameLst>
                                          <p:attrName>ppt_h</p:attrName>
                                        </p:attrNameLst>
                                      </p:cBhvr>
                                      <p:tavLst>
                                        <p:tav tm="0">
                                          <p:val>
                                            <p:fltVal val="0"/>
                                          </p:val>
                                        </p:tav>
                                        <p:tav tm="100000">
                                          <p:val>
                                            <p:strVal val="#ppt_h"/>
                                          </p:val>
                                        </p:tav>
                                      </p:tavLst>
                                    </p:anim>
                                    <p:anim calcmode="lin" valueType="num">
                                      <p:cBhvr>
                                        <p:cTn id="21" dur="1000" fill="hold"/>
                                        <p:tgtEl>
                                          <p:spTgt spid="8"/>
                                        </p:tgtEl>
                                        <p:attrNameLst>
                                          <p:attrName>style.rotation</p:attrName>
                                        </p:attrNameLst>
                                      </p:cBhvr>
                                      <p:tavLst>
                                        <p:tav tm="0">
                                          <p:val>
                                            <p:fltVal val="90"/>
                                          </p:val>
                                        </p:tav>
                                        <p:tav tm="100000">
                                          <p:val>
                                            <p:fltVal val="0"/>
                                          </p:val>
                                        </p:tav>
                                      </p:tavLst>
                                    </p:anim>
                                    <p:animEffect transition="in" filter="fade">
                                      <p:cBhvr>
                                        <p:cTn id="22"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32F77800-7186-43A0-81FE-E824AFE357ED}"/>
              </a:ext>
            </a:extLst>
          </p:cNvPr>
          <p:cNvSpPr>
            <a:spLocks noChangeArrowheads="1"/>
          </p:cNvSpPr>
          <p:nvPr/>
        </p:nvSpPr>
        <p:spPr bwMode="auto">
          <a:xfrm>
            <a:off x="223598" y="889728"/>
            <a:ext cx="6779671" cy="5632311"/>
          </a:xfrm>
          <a:prstGeom prst="rect">
            <a:avLst/>
          </a:prstGeom>
          <a:solidFill>
            <a:schemeClr val="accent1">
              <a:lumMod val="40000"/>
              <a:lumOff val="60000"/>
            </a:schemeClr>
          </a:solid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fontAlgn="base">
              <a:lnSpc>
                <a:spcPct val="100000"/>
              </a:lnSpc>
              <a:spcBef>
                <a:spcPct val="0"/>
              </a:spcBef>
              <a:spcAft>
                <a:spcPct val="0"/>
              </a:spcAft>
              <a:buFontTx/>
              <a:buNone/>
            </a:pPr>
            <a:r>
              <a:rPr lang="en-US" altLang="en-US" sz="2400" b="1" dirty="0">
                <a:solidFill>
                  <a:srgbClr val="000000"/>
                </a:solidFill>
                <a:latin typeface="Times New Roman" panose="02020603050405020304" pitchFamily="18" charset="0"/>
              </a:rPr>
              <a:t>     Hai </a:t>
            </a:r>
            <a:r>
              <a:rPr lang="en-US" altLang="en-US" sz="2400" b="1" dirty="0" err="1">
                <a:solidFill>
                  <a:srgbClr val="000000"/>
                </a:solidFill>
                <a:latin typeface="Times New Roman" panose="02020603050405020304" pitchFamily="18" charset="0"/>
              </a:rPr>
              <a:t>người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bạn</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cùng</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đi</a:t>
            </a:r>
            <a:r>
              <a:rPr lang="en-US" altLang="en-US" sz="2400" b="1" dirty="0">
                <a:solidFill>
                  <a:srgbClr val="000000"/>
                </a:solidFill>
                <a:latin typeface="Times New Roman" panose="02020603050405020304" pitchFamily="18" charset="0"/>
              </a:rPr>
              <a:t> qua </a:t>
            </a:r>
            <a:r>
              <a:rPr lang="en-US" altLang="en-US" sz="2400" b="1" dirty="0" err="1">
                <a:solidFill>
                  <a:srgbClr val="000000"/>
                </a:solidFill>
                <a:latin typeface="Times New Roman" panose="02020603050405020304" pitchFamily="18" charset="0"/>
              </a:rPr>
              <a:t>sa</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mạc</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Trong</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chuyến</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đi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giữa</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hai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người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đã</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xảy</a:t>
            </a:r>
            <a:r>
              <a:rPr lang="en-US" altLang="en-US" sz="2400" b="1" dirty="0">
                <a:solidFill>
                  <a:srgbClr val="000000"/>
                </a:solidFill>
                <a:latin typeface="Times New Roman" panose="02020603050405020304" pitchFamily="18" charset="0"/>
              </a:rPr>
              <a:t> ra </a:t>
            </a:r>
            <a:r>
              <a:rPr lang="en-US" altLang="en-US" sz="2400" b="1" dirty="0" err="1">
                <a:solidFill>
                  <a:srgbClr val="000000"/>
                </a:solidFill>
                <a:latin typeface="Times New Roman" panose="02020603050405020304" pitchFamily="18" charset="0"/>
              </a:rPr>
              <a:t>một</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cuộc</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tranh</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luận</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và</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một</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người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nổi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nóng</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không</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kiềm</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chế</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được</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mình</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đã</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nặng</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lời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miệt</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thị</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người</a:t>
            </a:r>
            <a:r>
              <a:rPr lang="en-US" altLang="en-US" sz="2400" b="1" dirty="0">
                <a:solidFill>
                  <a:srgbClr val="000000"/>
                </a:solidFill>
                <a:latin typeface="Times New Roman" panose="02020603050405020304" pitchFamily="18" charset="0"/>
              </a:rPr>
              <a:t> kia. </a:t>
            </a:r>
            <a:r>
              <a:rPr lang="en-US" altLang="en-US" sz="2400" b="1" dirty="0" err="1">
                <a:solidFill>
                  <a:srgbClr val="000000"/>
                </a:solidFill>
                <a:latin typeface="Times New Roman" panose="02020603050405020304" pitchFamily="18" charset="0"/>
              </a:rPr>
              <a:t>Cảm</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thấy</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bị</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xúc</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phạm</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anh</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không</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nói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gì</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chỉ</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viết</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lên</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cát</a:t>
            </a:r>
            <a:r>
              <a:rPr lang="en-US" altLang="en-US" sz="2400" b="1" dirty="0">
                <a:solidFill>
                  <a:srgbClr val="000000"/>
                </a:solidFill>
                <a:latin typeface="Times New Roman" panose="02020603050405020304" pitchFamily="18" charset="0"/>
              </a:rPr>
              <a:t> : “</a:t>
            </a:r>
            <a:r>
              <a:rPr lang="en-US" altLang="en-US" sz="2400" b="1" dirty="0" err="1">
                <a:solidFill>
                  <a:srgbClr val="000000"/>
                </a:solidFill>
                <a:latin typeface="Times New Roman" panose="02020603050405020304" pitchFamily="18" charset="0"/>
              </a:rPr>
              <a:t>Hôm</a:t>
            </a:r>
            <a:r>
              <a:rPr lang="en-US" altLang="en-US" sz="2400" b="1" dirty="0">
                <a:solidFill>
                  <a:srgbClr val="000000"/>
                </a:solidFill>
                <a:latin typeface="Times New Roman" panose="02020603050405020304" pitchFamily="18" charset="0"/>
              </a:rPr>
              <a:t> nay </a:t>
            </a:r>
            <a:r>
              <a:rPr lang="en-US" altLang="en-US" sz="2400" b="1" dirty="0" err="1">
                <a:solidFill>
                  <a:srgbClr val="000000"/>
                </a:solidFill>
                <a:latin typeface="Times New Roman" panose="02020603050405020304" pitchFamily="18" charset="0"/>
              </a:rPr>
              <a:t>người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bạn</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tốt</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nhất</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của</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tôi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đã</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làm</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khác</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đi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những</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gì</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tôi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nghĩ</a:t>
            </a:r>
            <a:r>
              <a:rPr lang="en-US" altLang="en-US" sz="2400" b="1" dirty="0">
                <a:solidFill>
                  <a:srgbClr val="000000"/>
                </a:solidFill>
                <a:latin typeface="Times New Roman" panose="02020603050405020304" pitchFamily="18" charset="0"/>
              </a:rPr>
              <a:t>”.</a:t>
            </a:r>
          </a:p>
          <a:p>
            <a:pPr algn="just" fontAlgn="base">
              <a:lnSpc>
                <a:spcPct val="100000"/>
              </a:lnSpc>
              <a:spcBef>
                <a:spcPct val="0"/>
              </a:spcBef>
              <a:spcAft>
                <a:spcPct val="0"/>
              </a:spcAft>
              <a:buFontTx/>
              <a:buNone/>
            </a:pP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Họ</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đi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tiếp</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tìm</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thấy</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một</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ốc</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đảo</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và</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quyết</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định</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đi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bơi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Người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bị</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miệt</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thị</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lúc</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nãy</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bây</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giờ</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bị</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đuối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sức</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và</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chìm</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dần</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xuống</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Người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bạn</a:t>
            </a:r>
            <a:r>
              <a:rPr lang="en-US" altLang="en-US" sz="2400" b="1" dirty="0">
                <a:solidFill>
                  <a:srgbClr val="000000"/>
                </a:solidFill>
                <a:latin typeface="Times New Roman" panose="02020603050405020304" pitchFamily="18" charset="0"/>
              </a:rPr>
              <a:t> kia </a:t>
            </a:r>
            <a:r>
              <a:rPr lang="en-US" altLang="en-US" sz="2400" b="1" dirty="0" err="1">
                <a:solidFill>
                  <a:srgbClr val="000000"/>
                </a:solidFill>
                <a:latin typeface="Times New Roman" panose="02020603050405020304" pitchFamily="18" charset="0"/>
              </a:rPr>
              <a:t>đã</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tìm</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cách</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cứu</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anh</a:t>
            </a:r>
            <a:r>
              <a:rPr lang="en-US" altLang="en-US" sz="2400" b="1" dirty="0">
                <a:solidFill>
                  <a:srgbClr val="000000"/>
                </a:solidFill>
                <a:latin typeface="Times New Roman" panose="02020603050405020304" pitchFamily="18" charset="0"/>
              </a:rPr>
              <a:t>. Khi </a:t>
            </a:r>
            <a:r>
              <a:rPr lang="en-US" altLang="en-US" sz="2400" b="1" dirty="0" err="1">
                <a:solidFill>
                  <a:srgbClr val="000000"/>
                </a:solidFill>
                <a:latin typeface="Times New Roman" panose="02020603050405020304" pitchFamily="18" charset="0"/>
              </a:rPr>
              <a:t>đã</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lên</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bờ</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anh</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lấy</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một</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miếng</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kim</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loại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khắc</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lên</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đá</a:t>
            </a:r>
            <a:r>
              <a:rPr lang="en-US" altLang="en-US" sz="2400" b="1" dirty="0">
                <a:solidFill>
                  <a:srgbClr val="000000"/>
                </a:solidFill>
                <a:latin typeface="Times New Roman" panose="02020603050405020304" pitchFamily="18" charset="0"/>
              </a:rPr>
              <a:t> : “</a:t>
            </a:r>
            <a:r>
              <a:rPr lang="en-US" altLang="en-US" sz="2400" b="1" dirty="0" err="1">
                <a:solidFill>
                  <a:srgbClr val="000000"/>
                </a:solidFill>
                <a:latin typeface="Times New Roman" panose="02020603050405020304" pitchFamily="18" charset="0"/>
              </a:rPr>
              <a:t>Hôm</a:t>
            </a:r>
            <a:r>
              <a:rPr lang="en-US" altLang="en-US" sz="2400" b="1" dirty="0">
                <a:solidFill>
                  <a:srgbClr val="000000"/>
                </a:solidFill>
                <a:latin typeface="Times New Roman" panose="02020603050405020304" pitchFamily="18" charset="0"/>
              </a:rPr>
              <a:t> nay </a:t>
            </a:r>
            <a:r>
              <a:rPr lang="en-US" altLang="en-US" sz="2400" b="1" dirty="0" err="1">
                <a:solidFill>
                  <a:srgbClr val="000000"/>
                </a:solidFill>
                <a:latin typeface="Times New Roman" panose="02020603050405020304" pitchFamily="18" charset="0"/>
              </a:rPr>
              <a:t>người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bạn</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tốt</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nhất</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của</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tôi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đã</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cứu</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sống</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tôi</a:t>
            </a:r>
            <a:r>
              <a:rPr lang="en-US" altLang="en-US" sz="2400" b="1" dirty="0">
                <a:solidFill>
                  <a:srgbClr val="000000"/>
                </a:solidFill>
                <a:latin typeface="Times New Roman" panose="02020603050405020304" pitchFamily="18" charset="0"/>
              </a:rPr>
              <a:t>”.</a:t>
            </a:r>
          </a:p>
          <a:p>
            <a:pPr algn="just" fontAlgn="base">
              <a:lnSpc>
                <a:spcPct val="100000"/>
              </a:lnSpc>
              <a:spcBef>
                <a:spcPct val="0"/>
              </a:spcBef>
              <a:spcAft>
                <a:spcPct val="0"/>
              </a:spcAft>
              <a:buFontTx/>
              <a:buNone/>
            </a:pP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Người</a:t>
            </a:r>
            <a:r>
              <a:rPr lang="en-US" altLang="en-US" sz="2400" b="1" dirty="0">
                <a:solidFill>
                  <a:srgbClr val="000000"/>
                </a:solidFill>
                <a:latin typeface="Times New Roman" panose="02020603050405020304" pitchFamily="18" charset="0"/>
              </a:rPr>
              <a:t> kia </a:t>
            </a:r>
            <a:r>
              <a:rPr lang="en-US" altLang="en-US" sz="2400" b="1" dirty="0" err="1">
                <a:solidFill>
                  <a:srgbClr val="000000"/>
                </a:solidFill>
                <a:latin typeface="Times New Roman" panose="02020603050405020304" pitchFamily="18" charset="0"/>
              </a:rPr>
              <a:t>hỏi</a:t>
            </a:r>
            <a:r>
              <a:rPr lang="en-US" altLang="en-US" sz="2400" b="1" dirty="0">
                <a:solidFill>
                  <a:srgbClr val="000000"/>
                </a:solidFill>
                <a:latin typeface="Times New Roman" panose="02020603050405020304" pitchFamily="18" charset="0"/>
              </a:rPr>
              <a:t> : “</a:t>
            </a:r>
            <a:r>
              <a:rPr lang="en-US" altLang="en-US" sz="2400" b="1" dirty="0" err="1">
                <a:solidFill>
                  <a:srgbClr val="000000"/>
                </a:solidFill>
                <a:latin typeface="Times New Roman" panose="02020603050405020304" pitchFamily="18" charset="0"/>
              </a:rPr>
              <a:t>Tại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sao</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khi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tôi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xúc</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phạm</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anh</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anh</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viết</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lên</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cát</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còn</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bây</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giờ</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anh</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lại</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khắc</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lên</a:t>
            </a:r>
            <a:r>
              <a:rPr lang="en-US" altLang="en-US" sz="2400" b="1" dirty="0">
                <a:solidFill>
                  <a:srgbClr val="000000"/>
                </a:solidFill>
                <a:latin typeface="Times New Roman" panose="02020603050405020304" pitchFamily="18" charset="0"/>
              </a:rPr>
              <a:t> </a:t>
            </a:r>
            <a:r>
              <a:rPr lang="en-US" altLang="en-US" sz="2400" b="1" dirty="0" err="1">
                <a:solidFill>
                  <a:srgbClr val="000000"/>
                </a:solidFill>
                <a:latin typeface="Times New Roman" panose="02020603050405020304" pitchFamily="18" charset="0"/>
              </a:rPr>
              <a:t>đá</a:t>
            </a:r>
            <a:r>
              <a:rPr lang="en-US" altLang="en-US" sz="2400" b="1" dirty="0">
                <a:solidFill>
                  <a:srgbClr val="000000"/>
                </a:solidFill>
                <a:latin typeface="Times New Roman" panose="02020603050405020304" pitchFamily="18" charset="0"/>
              </a:rPr>
              <a:t>”?</a:t>
            </a:r>
          </a:p>
        </p:txBody>
      </p:sp>
      <p:sp>
        <p:nvSpPr>
          <p:cNvPr id="7" name="Text Box 10">
            <a:extLst>
              <a:ext uri="{FF2B5EF4-FFF2-40B4-BE49-F238E27FC236}">
                <a16:creationId xmlns:a16="http://schemas.microsoft.com/office/drawing/2014/main" xmlns="" id="{FC668C95-1871-4448-AAA9-F30B8D7663E5}"/>
              </a:ext>
            </a:extLst>
          </p:cNvPr>
          <p:cNvSpPr txBox="1">
            <a:spLocks noChangeArrowheads="1"/>
          </p:cNvSpPr>
          <p:nvPr/>
        </p:nvSpPr>
        <p:spPr bwMode="auto">
          <a:xfrm>
            <a:off x="7788617" y="1740446"/>
            <a:ext cx="4179785" cy="954107"/>
          </a:xfrm>
          <a:prstGeom prst="rect">
            <a:avLst/>
          </a:prstGeom>
          <a:solidFill>
            <a:schemeClr val="accent2">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50000"/>
              </a:spcBef>
              <a:spcAft>
                <a:spcPct val="0"/>
              </a:spcAft>
              <a:buFontTx/>
              <a:buNone/>
            </a:pPr>
            <a:r>
              <a:rPr lang="en-US" altLang="en-US" b="1" dirty="0" err="1">
                <a:solidFill>
                  <a:srgbClr val="0000CC"/>
                </a:solidFill>
                <a:latin typeface="Times New Roman" panose="02020603050405020304" pitchFamily="18" charset="0"/>
              </a:rPr>
              <a:t>Văn</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bản</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không</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sử</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dụng</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yếu</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tố</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nghị</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luận</a:t>
            </a:r>
            <a:endParaRPr lang="en-US" altLang="en-US" b="1" dirty="0">
              <a:solidFill>
                <a:srgbClr val="0000CC"/>
              </a:solidFill>
              <a:latin typeface="Times New Roman" panose="02020603050405020304" pitchFamily="18" charset="0"/>
            </a:endParaRPr>
          </a:p>
        </p:txBody>
      </p:sp>
      <p:sp>
        <p:nvSpPr>
          <p:cNvPr id="8" name="Text Box 11">
            <a:extLst>
              <a:ext uri="{FF2B5EF4-FFF2-40B4-BE49-F238E27FC236}">
                <a16:creationId xmlns:a16="http://schemas.microsoft.com/office/drawing/2014/main" xmlns="" id="{88CE0C4C-5297-4243-B9AF-83D44D460F83}"/>
              </a:ext>
            </a:extLst>
          </p:cNvPr>
          <p:cNvSpPr txBox="1">
            <a:spLocks noChangeArrowheads="1"/>
          </p:cNvSpPr>
          <p:nvPr/>
        </p:nvSpPr>
        <p:spPr bwMode="auto">
          <a:xfrm>
            <a:off x="7523773" y="3988091"/>
            <a:ext cx="4289884" cy="954107"/>
          </a:xfrm>
          <a:prstGeom prst="rect">
            <a:avLst/>
          </a:prstGeom>
          <a:solidFill>
            <a:schemeClr val="accent4">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fontAlgn="base">
              <a:lnSpc>
                <a:spcPct val="100000"/>
              </a:lnSpc>
              <a:spcBef>
                <a:spcPct val="50000"/>
              </a:spcBef>
              <a:spcAft>
                <a:spcPct val="0"/>
              </a:spcAft>
              <a:buFontTx/>
              <a:buNone/>
            </a:pPr>
            <a:r>
              <a:rPr lang="en-US" altLang="en-US" b="1" dirty="0" err="1">
                <a:solidFill>
                  <a:srgbClr val="0000CC"/>
                </a:solidFill>
                <a:latin typeface="Times New Roman" panose="02020603050405020304" pitchFamily="18" charset="0"/>
              </a:rPr>
              <a:t>Tính</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giáo</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dục</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của</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câu</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chuyện</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bị</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mờ</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nhạt</a:t>
            </a:r>
            <a:r>
              <a:rPr lang="en-US" altLang="en-US" b="1" dirty="0">
                <a:solidFill>
                  <a:srgbClr val="0000CC"/>
                </a:solidFill>
                <a:latin typeface="Times New Roman" panose="02020603050405020304" pitchFamily="18" charset="0"/>
              </a:rPr>
              <a:t>.</a:t>
            </a:r>
          </a:p>
        </p:txBody>
      </p:sp>
      <p:sp>
        <p:nvSpPr>
          <p:cNvPr id="9" name="Arrow: Right 8">
            <a:extLst>
              <a:ext uri="{FF2B5EF4-FFF2-40B4-BE49-F238E27FC236}">
                <a16:creationId xmlns:a16="http://schemas.microsoft.com/office/drawing/2014/main" xmlns="" id="{88725C21-0669-4424-B13A-D6A26446AC47}"/>
              </a:ext>
            </a:extLst>
          </p:cNvPr>
          <p:cNvSpPr/>
          <p:nvPr/>
        </p:nvSpPr>
        <p:spPr>
          <a:xfrm>
            <a:off x="7086454" y="1866662"/>
            <a:ext cx="614094" cy="701674"/>
          </a:xfrm>
          <a:prstGeom prst="rightArrow">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Down 9">
            <a:extLst>
              <a:ext uri="{FF2B5EF4-FFF2-40B4-BE49-F238E27FC236}">
                <a16:creationId xmlns:a16="http://schemas.microsoft.com/office/drawing/2014/main" xmlns="" id="{B8734801-F682-4E1B-B438-960FCE839020}"/>
              </a:ext>
            </a:extLst>
          </p:cNvPr>
          <p:cNvSpPr/>
          <p:nvPr/>
        </p:nvSpPr>
        <p:spPr>
          <a:xfrm>
            <a:off x="8834511" y="3010486"/>
            <a:ext cx="1266092" cy="534572"/>
          </a:xfrm>
          <a:prstGeom prst="downArrow">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42417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3"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1+#ppt_w/2"/>
                                          </p:val>
                                        </p:tav>
                                        <p:tav tm="100000">
                                          <p:val>
                                            <p:strVal val="#ppt_x"/>
                                          </p:val>
                                        </p:tav>
                                      </p:tavLst>
                                    </p:anim>
                                    <p:anim calcmode="lin" valueType="num">
                                      <p:cBhvr additive="base">
                                        <p:cTn id="16" dur="500" fill="hold"/>
                                        <p:tgtEl>
                                          <p:spTgt spid="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1+#ppt_w/2"/>
                                          </p:val>
                                        </p:tav>
                                        <p:tav tm="100000">
                                          <p:val>
                                            <p:strVal val="#ppt_x"/>
                                          </p:val>
                                        </p:tav>
                                      </p:tavLst>
                                    </p:anim>
                                    <p:anim calcmode="lin" valueType="num">
                                      <p:cBhvr additive="base">
                                        <p:cTn id="20"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0-#ppt_h/2"/>
                                          </p:val>
                                        </p:tav>
                                        <p:tav tm="100000">
                                          <p:val>
                                            <p:strVal val="#ppt_y"/>
                                          </p:val>
                                        </p:tav>
                                      </p:tavLst>
                                    </p:anim>
                                  </p:childTnLst>
                                </p:cTn>
                              </p:par>
                              <p:par>
                                <p:cTn id="27" presetID="2" presetClass="entr" presetSubtype="1"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7">
            <a:extLst>
              <a:ext uri="{FF2B5EF4-FFF2-40B4-BE49-F238E27FC236}">
                <a16:creationId xmlns:a16="http://schemas.microsoft.com/office/drawing/2014/main" xmlns="" id="{10E57984-36A4-4EB2-A9B1-F14886687A5A}"/>
              </a:ext>
            </a:extLst>
          </p:cNvPr>
          <p:cNvSpPr txBox="1">
            <a:spLocks noChangeArrowheads="1"/>
          </p:cNvSpPr>
          <p:nvPr/>
        </p:nvSpPr>
        <p:spPr bwMode="auto">
          <a:xfrm>
            <a:off x="229675" y="296227"/>
            <a:ext cx="6445104" cy="5940088"/>
          </a:xfrm>
          <a:prstGeom prst="rect">
            <a:avLst/>
          </a:prstGeom>
          <a:solidFill>
            <a:schemeClr val="accent4">
              <a:lumMod val="40000"/>
              <a:lumOff val="60000"/>
            </a:schemeClr>
          </a:solid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fontAlgn="base">
              <a:lnSpc>
                <a:spcPct val="100000"/>
              </a:lnSpc>
              <a:spcBef>
                <a:spcPct val="0"/>
              </a:spcBef>
              <a:spcAft>
                <a:spcPct val="0"/>
              </a:spcAft>
              <a:buFontTx/>
              <a:buNone/>
            </a:pPr>
            <a:r>
              <a:rPr lang="en-US" altLang="en-US" sz="2000" b="1" dirty="0">
                <a:solidFill>
                  <a:srgbClr val="000000"/>
                </a:solidFill>
                <a:latin typeface="Times New Roman" panose="02020603050405020304" pitchFamily="18" charset="0"/>
              </a:rPr>
              <a:t>     Hai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bạn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cùng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đi</a:t>
            </a:r>
            <a:r>
              <a:rPr lang="en-US" altLang="en-US" sz="2000" b="1" dirty="0">
                <a:solidFill>
                  <a:srgbClr val="000000"/>
                </a:solidFill>
                <a:latin typeface="Times New Roman" panose="02020603050405020304" pitchFamily="18" charset="0"/>
              </a:rPr>
              <a:t> qua </a:t>
            </a:r>
            <a:r>
              <a:rPr lang="en-US" altLang="en-US" sz="2000" b="1" dirty="0" err="1">
                <a:solidFill>
                  <a:srgbClr val="000000"/>
                </a:solidFill>
                <a:latin typeface="Times New Roman" panose="02020603050405020304" pitchFamily="18" charset="0"/>
              </a:rPr>
              <a:t>sa</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mạc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Trong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chuyến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giữa</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hai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đã</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xảy</a:t>
            </a:r>
            <a:r>
              <a:rPr lang="en-US" altLang="en-US" sz="2000" b="1" dirty="0">
                <a:solidFill>
                  <a:srgbClr val="000000"/>
                </a:solidFill>
                <a:latin typeface="Times New Roman" panose="02020603050405020304" pitchFamily="18" charset="0"/>
              </a:rPr>
              <a:t> ra </a:t>
            </a:r>
            <a:r>
              <a:rPr lang="en-US" altLang="en-US" sz="2000" b="1" dirty="0" err="1">
                <a:solidFill>
                  <a:srgbClr val="000000"/>
                </a:solidFill>
                <a:latin typeface="Times New Roman" panose="02020603050405020304" pitchFamily="18" charset="0"/>
              </a:rPr>
              <a:t>một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cuộc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tranh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luận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và</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một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nổi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nóng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không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kiềm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chế</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được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mình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đã</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nặng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miệt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thị</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kia. </a:t>
            </a:r>
            <a:r>
              <a:rPr lang="en-US" altLang="en-US" sz="2000" b="1" dirty="0" err="1">
                <a:solidFill>
                  <a:srgbClr val="000000"/>
                </a:solidFill>
                <a:latin typeface="Times New Roman" panose="02020603050405020304" pitchFamily="18" charset="0"/>
              </a:rPr>
              <a:t>Cảm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thấy</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bị</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xúc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phạm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anh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không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nói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gì</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chỉ</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viết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lên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cát</a:t>
            </a:r>
            <a:r>
              <a:rPr lang="en-US" altLang="en-US" sz="2000" b="1" dirty="0">
                <a:solidFill>
                  <a:srgbClr val="000000"/>
                </a:solidFill>
                <a:latin typeface="Times New Roman" panose="02020603050405020304" pitchFamily="18" charset="0"/>
              </a:rPr>
              <a:t> : “</a:t>
            </a:r>
            <a:r>
              <a:rPr lang="en-US" altLang="en-US" sz="2000" b="1" dirty="0" err="1">
                <a:solidFill>
                  <a:srgbClr val="000000"/>
                </a:solidFill>
                <a:latin typeface="Times New Roman" panose="02020603050405020304" pitchFamily="18" charset="0"/>
              </a:rPr>
              <a:t>Hôm</a:t>
            </a:r>
            <a:r>
              <a:rPr lang="en-US" altLang="en-US" sz="2000" b="1" dirty="0">
                <a:solidFill>
                  <a:srgbClr val="000000"/>
                </a:solidFill>
                <a:latin typeface="Times New Roman" panose="02020603050405020304" pitchFamily="18" charset="0"/>
              </a:rPr>
              <a:t> nay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bạn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tốt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nhất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của</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tôi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đã</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làm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khác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những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gì</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tôi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nghĩ</a:t>
            </a:r>
            <a:r>
              <a:rPr lang="en-US" altLang="en-US" sz="2000" b="1" dirty="0">
                <a:solidFill>
                  <a:srgbClr val="000000"/>
                </a:solidFill>
                <a:latin typeface="Times New Roman" panose="02020603050405020304" pitchFamily="18" charset="0"/>
              </a:rPr>
              <a:t>”.</a:t>
            </a:r>
          </a:p>
          <a:p>
            <a:pPr algn="just" fontAlgn="base">
              <a:lnSpc>
                <a:spcPct val="100000"/>
              </a:lnSpc>
              <a:spcBef>
                <a:spcPct val="0"/>
              </a:spcBef>
              <a:spcAft>
                <a:spcPct val="0"/>
              </a:spcAft>
              <a:buFontTx/>
              <a:buNone/>
            </a:pP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Họ</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tiếp</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tìm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thấy</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một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ốc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đảo</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và</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quyết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định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bơi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bị</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miệt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thị</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lúc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nãy</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bây</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giờ</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bị</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đuối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sức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và</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chìm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dần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xuống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bạn</a:t>
            </a:r>
            <a:r>
              <a:rPr lang="en-US" altLang="en-US" sz="2000" b="1" dirty="0">
                <a:solidFill>
                  <a:srgbClr val="000000"/>
                </a:solidFill>
                <a:latin typeface="Times New Roman" panose="02020603050405020304" pitchFamily="18" charset="0"/>
              </a:rPr>
              <a:t> kia </a:t>
            </a:r>
            <a:r>
              <a:rPr lang="en-US" altLang="en-US" sz="2000" b="1" dirty="0" err="1">
                <a:solidFill>
                  <a:srgbClr val="000000"/>
                </a:solidFill>
                <a:latin typeface="Times New Roman" panose="02020603050405020304" pitchFamily="18" charset="0"/>
              </a:rPr>
              <a:t>đã</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tìm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cách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cứu</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anh</a:t>
            </a:r>
            <a:r>
              <a:rPr lang="en-US" altLang="en-US" sz="2000" b="1" dirty="0">
                <a:solidFill>
                  <a:srgbClr val="000000"/>
                </a:solidFill>
                <a:latin typeface="Times New Roman" panose="02020603050405020304" pitchFamily="18" charset="0"/>
              </a:rPr>
              <a:t>. Khi </a:t>
            </a:r>
            <a:r>
              <a:rPr lang="en-US" altLang="en-US" sz="2000" b="1" dirty="0" err="1">
                <a:solidFill>
                  <a:srgbClr val="000000"/>
                </a:solidFill>
                <a:latin typeface="Times New Roman" panose="02020603050405020304" pitchFamily="18" charset="0"/>
              </a:rPr>
              <a:t>đã</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lên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bờ</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anh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lấy</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một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miếng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kim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loại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khắc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lên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đá</a:t>
            </a:r>
            <a:r>
              <a:rPr lang="en-US" altLang="en-US" sz="2000" b="1" dirty="0">
                <a:solidFill>
                  <a:srgbClr val="000000"/>
                </a:solidFill>
                <a:latin typeface="Times New Roman" panose="02020603050405020304" pitchFamily="18" charset="0"/>
              </a:rPr>
              <a:t> : “</a:t>
            </a:r>
            <a:r>
              <a:rPr lang="en-US" altLang="en-US" sz="2000" b="1" dirty="0" err="1">
                <a:solidFill>
                  <a:srgbClr val="000000"/>
                </a:solidFill>
                <a:latin typeface="Times New Roman" panose="02020603050405020304" pitchFamily="18" charset="0"/>
              </a:rPr>
              <a:t>Hôm</a:t>
            </a:r>
            <a:r>
              <a:rPr lang="en-US" altLang="en-US" sz="2000" b="1" dirty="0">
                <a:solidFill>
                  <a:srgbClr val="000000"/>
                </a:solidFill>
                <a:latin typeface="Times New Roman" panose="02020603050405020304" pitchFamily="18" charset="0"/>
              </a:rPr>
              <a:t> nay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bạn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tốt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nhất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của</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tôi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đã</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cứu</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sống</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tôi</a:t>
            </a:r>
            <a:r>
              <a:rPr lang="en-US" altLang="en-US" sz="2000" b="1" dirty="0">
                <a:solidFill>
                  <a:srgbClr val="000000"/>
                </a:solidFill>
                <a:latin typeface="Times New Roman" panose="02020603050405020304" pitchFamily="18" charset="0"/>
              </a:rPr>
              <a:t>”.</a:t>
            </a:r>
          </a:p>
          <a:p>
            <a:pPr algn="just" fontAlgn="base">
              <a:lnSpc>
                <a:spcPct val="100000"/>
              </a:lnSpc>
              <a:spcBef>
                <a:spcPct val="0"/>
              </a:spcBef>
              <a:spcAft>
                <a:spcPct val="0"/>
              </a:spcAft>
              <a:buFontTx/>
              <a:buNone/>
            </a:pP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Người</a:t>
            </a:r>
            <a:r>
              <a:rPr lang="en-US" altLang="en-US" sz="2000" b="1" dirty="0">
                <a:solidFill>
                  <a:srgbClr val="000000"/>
                </a:solidFill>
                <a:latin typeface="Times New Roman" panose="02020603050405020304" pitchFamily="18" charset="0"/>
              </a:rPr>
              <a:t> kia </a:t>
            </a:r>
            <a:r>
              <a:rPr lang="en-US" altLang="en-US" sz="2000" b="1" dirty="0" err="1">
                <a:solidFill>
                  <a:srgbClr val="000000"/>
                </a:solidFill>
                <a:latin typeface="Times New Roman" panose="02020603050405020304" pitchFamily="18" charset="0"/>
              </a:rPr>
              <a:t>hỏi</a:t>
            </a:r>
            <a:r>
              <a:rPr lang="en-US" altLang="en-US" sz="2000" b="1" dirty="0">
                <a:solidFill>
                  <a:srgbClr val="000000"/>
                </a:solidFill>
                <a:latin typeface="Times New Roman" panose="02020603050405020304" pitchFamily="18" charset="0"/>
              </a:rPr>
              <a:t> : “</a:t>
            </a:r>
            <a:r>
              <a:rPr lang="en-US" altLang="en-US" sz="2000" b="1" dirty="0" err="1">
                <a:solidFill>
                  <a:srgbClr val="000000"/>
                </a:solidFill>
                <a:latin typeface="Times New Roman" panose="02020603050405020304" pitchFamily="18" charset="0"/>
              </a:rPr>
              <a:t>Tại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sao</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khi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tôi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xúc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phạm</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anh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anh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viết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lên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cát</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còn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bây</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giờ</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anh</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lại</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khắc</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lên</a:t>
            </a:r>
            <a:r>
              <a:rPr lang="en-US" altLang="en-US" sz="2000" b="1" dirty="0">
                <a:solidFill>
                  <a:srgbClr val="000000"/>
                </a:solidFill>
                <a:latin typeface="Times New Roman" panose="02020603050405020304" pitchFamily="18" charset="0"/>
              </a:rPr>
              <a:t> </a:t>
            </a:r>
            <a:r>
              <a:rPr lang="en-US" altLang="en-US" sz="2000" b="1" dirty="0" err="1">
                <a:solidFill>
                  <a:srgbClr val="000000"/>
                </a:solidFill>
                <a:latin typeface="Times New Roman" panose="02020603050405020304" pitchFamily="18" charset="0"/>
              </a:rPr>
              <a:t>đá</a:t>
            </a:r>
            <a:r>
              <a:rPr lang="en-US" altLang="en-US" sz="2000" b="1" dirty="0">
                <a:solidFill>
                  <a:srgbClr val="000000"/>
                </a:solidFill>
                <a:latin typeface="Times New Roman" panose="02020603050405020304" pitchFamily="18" charset="0"/>
              </a:rPr>
              <a:t>”?</a:t>
            </a:r>
          </a:p>
          <a:p>
            <a:pPr algn="just" fontAlgn="base">
              <a:lnSpc>
                <a:spcPct val="100000"/>
              </a:lnSpc>
              <a:spcBef>
                <a:spcPct val="0"/>
              </a:spcBef>
              <a:spcAft>
                <a:spcPct val="0"/>
              </a:spcAft>
              <a:buFontTx/>
              <a:buNone/>
            </a:pPr>
            <a:r>
              <a:rPr lang="en-US" altLang="en-US" sz="2000" b="1" dirty="0">
                <a:solidFill>
                  <a:srgbClr val="0000CC"/>
                </a:solidFill>
                <a:latin typeface="Times New Roman" panose="02020603050405020304" pitchFamily="18" charset="0"/>
              </a:rPr>
              <a:t>    Anh ta </a:t>
            </a:r>
            <a:r>
              <a:rPr lang="en-US" altLang="en-US" sz="2000" b="1" dirty="0" err="1">
                <a:solidFill>
                  <a:srgbClr val="0000CC"/>
                </a:solidFill>
                <a:latin typeface="Times New Roman" panose="02020603050405020304" pitchFamily="18" charset="0"/>
              </a:rPr>
              <a:t>trả</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lời</a:t>
            </a:r>
            <a:r>
              <a:rPr lang="en-US" altLang="en-US" sz="2000" b="1" dirty="0">
                <a:solidFill>
                  <a:srgbClr val="0000CC"/>
                </a:solidFill>
                <a:latin typeface="Times New Roman" panose="02020603050405020304" pitchFamily="18" charset="0"/>
              </a:rPr>
              <a:t> : </a:t>
            </a:r>
            <a:r>
              <a:rPr lang="en-US" altLang="en-US" sz="2000" b="1" i="1" dirty="0">
                <a:solidFill>
                  <a:srgbClr val="0000CC"/>
                </a:solidFill>
                <a:latin typeface="Times New Roman" panose="02020603050405020304" pitchFamily="18" charset="0"/>
              </a:rPr>
              <a:t>“</a:t>
            </a:r>
            <a:r>
              <a:rPr lang="en-US" altLang="en-US" sz="2000" b="1" i="1" dirty="0" err="1">
                <a:solidFill>
                  <a:srgbClr val="0000CC"/>
                </a:solidFill>
                <a:latin typeface="Times New Roman" panose="02020603050405020304" pitchFamily="18" charset="0"/>
              </a:rPr>
              <a:t>Những</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điều</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viết</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lên</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cát</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sẽ</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mau</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chóng</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xoá</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nhoà</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theo</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thời</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gian</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nhưng</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không</a:t>
            </a:r>
            <a:r>
              <a:rPr lang="en-US" altLang="en-US" sz="2000" b="1" i="1" dirty="0">
                <a:solidFill>
                  <a:srgbClr val="0000CC"/>
                </a:solidFill>
                <a:latin typeface="Times New Roman" panose="02020603050405020304" pitchFamily="18" charset="0"/>
              </a:rPr>
              <a:t> ai </a:t>
            </a:r>
            <a:r>
              <a:rPr lang="en-US" altLang="en-US" sz="2000" b="1" i="1" dirty="0" err="1">
                <a:solidFill>
                  <a:srgbClr val="0000CC"/>
                </a:solidFill>
                <a:latin typeface="Times New Roman" panose="02020603050405020304" pitchFamily="18" charset="0"/>
              </a:rPr>
              <a:t>có</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thể</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xoá</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được</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những</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điều</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tốt</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đẹp</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đã</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được</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ghi</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tạc</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trên</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đá</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trong</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lòng</a:t>
            </a:r>
            <a:r>
              <a:rPr lang="en-US" altLang="en-US" sz="2000" b="1" i="1" dirty="0">
                <a:solidFill>
                  <a:srgbClr val="0000CC"/>
                </a:solidFill>
                <a:latin typeface="Times New Roman" panose="02020603050405020304" pitchFamily="18" charset="0"/>
              </a:rPr>
              <a:t> </a:t>
            </a:r>
            <a:r>
              <a:rPr lang="en-US" altLang="en-US" sz="2000" b="1" i="1" dirty="0" err="1">
                <a:solidFill>
                  <a:srgbClr val="0000CC"/>
                </a:solidFill>
                <a:latin typeface="Times New Roman" panose="02020603050405020304" pitchFamily="18" charset="0"/>
              </a:rPr>
              <a:t>người</a:t>
            </a:r>
            <a:r>
              <a:rPr lang="en-US" altLang="en-US" sz="2000" b="1" i="1" dirty="0">
                <a:solidFill>
                  <a:srgbClr val="0000CC"/>
                </a:solidFill>
                <a:latin typeface="Times New Roman" panose="02020603050405020304" pitchFamily="18" charset="0"/>
              </a:rPr>
              <a:t>”.</a:t>
            </a:r>
          </a:p>
          <a:p>
            <a:pPr algn="just" fontAlgn="base">
              <a:lnSpc>
                <a:spcPct val="100000"/>
              </a:lnSpc>
              <a:spcBef>
                <a:spcPct val="0"/>
              </a:spcBef>
              <a:spcAft>
                <a:spcPct val="0"/>
              </a:spcAft>
              <a:buFontTx/>
              <a:buNone/>
            </a:pP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Vậy</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mỗi</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chúng</a:t>
            </a:r>
            <a:r>
              <a:rPr lang="en-US" altLang="en-US" sz="2000" b="1" dirty="0">
                <a:solidFill>
                  <a:srgbClr val="0000CC"/>
                </a:solidFill>
                <a:latin typeface="Times New Roman" panose="02020603050405020304" pitchFamily="18" charset="0"/>
              </a:rPr>
              <a:t> ta </a:t>
            </a:r>
            <a:r>
              <a:rPr lang="en-US" altLang="en-US" sz="2000" b="1" dirty="0" err="1">
                <a:solidFill>
                  <a:srgbClr val="0000CC"/>
                </a:solidFill>
                <a:latin typeface="Times New Roman" panose="02020603050405020304" pitchFamily="18" charset="0"/>
              </a:rPr>
              <a:t>hãy</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học</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cách</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viết</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những</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nỗi</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đau</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buồn</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thù</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hận</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lên</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cát</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và</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khắc</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ghi</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những</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ân</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nghĩa</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lên</a:t>
            </a:r>
            <a:r>
              <a:rPr lang="en-US" altLang="en-US" sz="2000" b="1" dirty="0">
                <a:solidFill>
                  <a:srgbClr val="0000CC"/>
                </a:solidFill>
                <a:latin typeface="Times New Roman" panose="02020603050405020304" pitchFamily="18" charset="0"/>
              </a:rPr>
              <a:t> </a:t>
            </a:r>
            <a:r>
              <a:rPr lang="en-US" altLang="en-US" sz="2000" b="1" dirty="0" err="1">
                <a:solidFill>
                  <a:srgbClr val="0000CC"/>
                </a:solidFill>
                <a:latin typeface="Times New Roman" panose="02020603050405020304" pitchFamily="18" charset="0"/>
              </a:rPr>
              <a:t>đá</a:t>
            </a:r>
            <a:r>
              <a:rPr lang="en-US" altLang="en-US" sz="2000" b="1" dirty="0">
                <a:solidFill>
                  <a:srgbClr val="0000CC"/>
                </a:solidFill>
                <a:latin typeface="Times New Roman" panose="02020603050405020304" pitchFamily="18" charset="0"/>
              </a:rPr>
              <a:t>.        </a:t>
            </a:r>
          </a:p>
        </p:txBody>
      </p:sp>
      <p:sp>
        <p:nvSpPr>
          <p:cNvPr id="3" name="Text Box 9">
            <a:extLst>
              <a:ext uri="{FF2B5EF4-FFF2-40B4-BE49-F238E27FC236}">
                <a16:creationId xmlns:a16="http://schemas.microsoft.com/office/drawing/2014/main" xmlns="" id="{F255BDD1-174F-4516-8C8C-01DD53A186C9}"/>
              </a:ext>
            </a:extLst>
          </p:cNvPr>
          <p:cNvSpPr txBox="1">
            <a:spLocks noChangeArrowheads="1"/>
          </p:cNvSpPr>
          <p:nvPr/>
        </p:nvSpPr>
        <p:spPr bwMode="auto">
          <a:xfrm>
            <a:off x="7417582" y="3441230"/>
            <a:ext cx="3857674" cy="1384995"/>
          </a:xfrm>
          <a:prstGeom prst="rect">
            <a:avLst/>
          </a:prstGeom>
          <a:solidFill>
            <a:schemeClr val="accent2">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fontAlgn="base">
              <a:lnSpc>
                <a:spcPct val="100000"/>
              </a:lnSpc>
              <a:spcBef>
                <a:spcPct val="50000"/>
              </a:spcBef>
              <a:spcAft>
                <a:spcPct val="0"/>
              </a:spcAft>
              <a:buFontTx/>
              <a:buNone/>
            </a:pPr>
            <a:r>
              <a:rPr lang="en-US" altLang="en-US" b="1" dirty="0" err="1">
                <a:solidFill>
                  <a:srgbClr val="0000FF"/>
                </a:solidFill>
                <a:latin typeface="Times New Roman" panose="02020603050405020304" pitchFamily="18" charset="0"/>
              </a:rPr>
              <a:t>Giúp</a:t>
            </a:r>
            <a:r>
              <a:rPr lang="en-US" altLang="en-US" b="1" dirty="0">
                <a:solidFill>
                  <a:srgbClr val="0000FF"/>
                </a:solidFill>
                <a:latin typeface="Times New Roman" panose="02020603050405020304" pitchFamily="18" charset="0"/>
              </a:rPr>
              <a:t> </a:t>
            </a:r>
            <a:r>
              <a:rPr lang="en-US" altLang="en-US" b="1" dirty="0" err="1">
                <a:solidFill>
                  <a:srgbClr val="0000FF"/>
                </a:solidFill>
                <a:latin typeface="Times New Roman" panose="02020603050405020304" pitchFamily="18" charset="0"/>
              </a:rPr>
              <a:t>cho</a:t>
            </a:r>
            <a:r>
              <a:rPr lang="en-US" altLang="en-US" b="1" dirty="0">
                <a:solidFill>
                  <a:srgbClr val="0000FF"/>
                </a:solidFill>
                <a:latin typeface="Times New Roman" panose="02020603050405020304" pitchFamily="18" charset="0"/>
              </a:rPr>
              <a:t> </a:t>
            </a:r>
            <a:r>
              <a:rPr lang="en-US" altLang="en-US" b="1" dirty="0" err="1">
                <a:solidFill>
                  <a:srgbClr val="0000FF"/>
                </a:solidFill>
                <a:latin typeface="Times New Roman" panose="02020603050405020304" pitchFamily="18" charset="0"/>
              </a:rPr>
              <a:t>bài</a:t>
            </a:r>
            <a:r>
              <a:rPr lang="en-US" altLang="en-US" b="1" dirty="0">
                <a:solidFill>
                  <a:srgbClr val="0000FF"/>
                </a:solidFill>
                <a:latin typeface="Times New Roman" panose="02020603050405020304" pitchFamily="18" charset="0"/>
              </a:rPr>
              <a:t> </a:t>
            </a:r>
            <a:r>
              <a:rPr lang="en-US" altLang="en-US" b="1" dirty="0" err="1">
                <a:solidFill>
                  <a:srgbClr val="0000FF"/>
                </a:solidFill>
                <a:latin typeface="Times New Roman" panose="02020603050405020304" pitchFamily="18" charset="0"/>
              </a:rPr>
              <a:t>văn</a:t>
            </a:r>
            <a:r>
              <a:rPr lang="en-US" altLang="en-US" b="1" dirty="0">
                <a:solidFill>
                  <a:srgbClr val="0000FF"/>
                </a:solidFill>
                <a:latin typeface="Times New Roman" panose="02020603050405020304" pitchFamily="18" charset="0"/>
              </a:rPr>
              <a:t> </a:t>
            </a:r>
            <a:r>
              <a:rPr lang="en-US" altLang="en-US" b="1" dirty="0" err="1">
                <a:solidFill>
                  <a:srgbClr val="0000FF"/>
                </a:solidFill>
                <a:latin typeface="Times New Roman" panose="02020603050405020304" pitchFamily="18" charset="0"/>
              </a:rPr>
              <a:t>thêm</a:t>
            </a:r>
            <a:r>
              <a:rPr lang="en-US" altLang="en-US" b="1" dirty="0">
                <a:solidFill>
                  <a:srgbClr val="0000FF"/>
                </a:solidFill>
                <a:latin typeface="Times New Roman" panose="02020603050405020304" pitchFamily="18" charset="0"/>
              </a:rPr>
              <a:t> </a:t>
            </a:r>
            <a:r>
              <a:rPr lang="en-US" altLang="en-US" b="1" dirty="0" err="1">
                <a:solidFill>
                  <a:srgbClr val="0000FF"/>
                </a:solidFill>
                <a:latin typeface="Times New Roman" panose="02020603050405020304" pitchFamily="18" charset="0"/>
              </a:rPr>
              <a:t>sâu</a:t>
            </a:r>
            <a:r>
              <a:rPr lang="en-US" altLang="en-US" b="1" dirty="0">
                <a:solidFill>
                  <a:srgbClr val="0000FF"/>
                </a:solidFill>
                <a:latin typeface="Times New Roman" panose="02020603050405020304" pitchFamily="18" charset="0"/>
              </a:rPr>
              <a:t> </a:t>
            </a:r>
            <a:r>
              <a:rPr lang="en-US" altLang="en-US" b="1" dirty="0" err="1">
                <a:solidFill>
                  <a:srgbClr val="0000FF"/>
                </a:solidFill>
                <a:latin typeface="Times New Roman" panose="02020603050405020304" pitchFamily="18" charset="0"/>
              </a:rPr>
              <a:t>sắc</a:t>
            </a:r>
            <a:r>
              <a:rPr lang="en-US" altLang="en-US" b="1" dirty="0">
                <a:solidFill>
                  <a:srgbClr val="0000FF"/>
                </a:solidFill>
                <a:latin typeface="Times New Roman" panose="02020603050405020304" pitchFamily="18" charset="0"/>
              </a:rPr>
              <a:t>, </a:t>
            </a:r>
            <a:r>
              <a:rPr lang="en-US" altLang="en-US" b="1" dirty="0" err="1">
                <a:solidFill>
                  <a:srgbClr val="0000FF"/>
                </a:solidFill>
                <a:latin typeface="Times New Roman" panose="02020603050405020304" pitchFamily="18" charset="0"/>
              </a:rPr>
              <a:t>giàu</a:t>
            </a:r>
            <a:r>
              <a:rPr lang="en-US" altLang="en-US" b="1" dirty="0">
                <a:solidFill>
                  <a:srgbClr val="0000FF"/>
                </a:solidFill>
                <a:latin typeface="Times New Roman" panose="02020603050405020304" pitchFamily="18" charset="0"/>
              </a:rPr>
              <a:t> </a:t>
            </a:r>
            <a:r>
              <a:rPr lang="en-US" altLang="en-US" b="1" dirty="0" err="1">
                <a:solidFill>
                  <a:srgbClr val="0000FF"/>
                </a:solidFill>
                <a:latin typeface="Times New Roman" panose="02020603050405020304" pitchFamily="18" charset="0"/>
              </a:rPr>
              <a:t>tính</a:t>
            </a:r>
            <a:r>
              <a:rPr lang="en-US" altLang="en-US" b="1" dirty="0">
                <a:solidFill>
                  <a:srgbClr val="0000FF"/>
                </a:solidFill>
                <a:latin typeface="Times New Roman" panose="02020603050405020304" pitchFamily="18" charset="0"/>
              </a:rPr>
              <a:t> </a:t>
            </a:r>
            <a:r>
              <a:rPr lang="en-US" altLang="en-US" b="1" dirty="0" err="1">
                <a:solidFill>
                  <a:srgbClr val="0000FF"/>
                </a:solidFill>
                <a:latin typeface="Times New Roman" panose="02020603050405020304" pitchFamily="18" charset="0"/>
              </a:rPr>
              <a:t>triết</a:t>
            </a:r>
            <a:r>
              <a:rPr lang="en-US" altLang="en-US" b="1" dirty="0">
                <a:solidFill>
                  <a:srgbClr val="0000FF"/>
                </a:solidFill>
                <a:latin typeface="Times New Roman" panose="02020603050405020304" pitchFamily="18" charset="0"/>
              </a:rPr>
              <a:t> </a:t>
            </a:r>
            <a:r>
              <a:rPr lang="en-US" altLang="en-US" b="1" dirty="0" err="1">
                <a:solidFill>
                  <a:srgbClr val="0000FF"/>
                </a:solidFill>
                <a:latin typeface="Times New Roman" panose="02020603050405020304" pitchFamily="18" charset="0"/>
              </a:rPr>
              <a:t>lí</a:t>
            </a:r>
            <a:r>
              <a:rPr lang="en-US" altLang="en-US" b="1" dirty="0">
                <a:solidFill>
                  <a:srgbClr val="0000FF"/>
                </a:solidFill>
                <a:latin typeface="Times New Roman" panose="02020603050405020304" pitchFamily="18" charset="0"/>
              </a:rPr>
              <a:t> </a:t>
            </a:r>
            <a:r>
              <a:rPr lang="en-US" altLang="en-US" b="1" dirty="0" err="1">
                <a:solidFill>
                  <a:srgbClr val="0000FF"/>
                </a:solidFill>
                <a:latin typeface="Times New Roman" panose="02020603050405020304" pitchFamily="18" charset="0"/>
              </a:rPr>
              <a:t>và</a:t>
            </a:r>
            <a:r>
              <a:rPr lang="en-US" altLang="en-US" b="1" dirty="0">
                <a:solidFill>
                  <a:srgbClr val="0000FF"/>
                </a:solidFill>
                <a:latin typeface="Times New Roman" panose="02020603050405020304" pitchFamily="18" charset="0"/>
              </a:rPr>
              <a:t> ý </a:t>
            </a:r>
            <a:r>
              <a:rPr lang="en-US" altLang="en-US" b="1" dirty="0" err="1">
                <a:solidFill>
                  <a:srgbClr val="0000FF"/>
                </a:solidFill>
                <a:latin typeface="Times New Roman" panose="02020603050405020304" pitchFamily="18" charset="0"/>
              </a:rPr>
              <a:t>nghĩa</a:t>
            </a:r>
            <a:r>
              <a:rPr lang="en-US" altLang="en-US" b="1" dirty="0">
                <a:solidFill>
                  <a:srgbClr val="0000FF"/>
                </a:solidFill>
                <a:latin typeface="Times New Roman" panose="02020603050405020304" pitchFamily="18" charset="0"/>
              </a:rPr>
              <a:t> </a:t>
            </a:r>
            <a:r>
              <a:rPr lang="en-US" altLang="en-US" b="1" dirty="0" err="1">
                <a:solidFill>
                  <a:srgbClr val="0000FF"/>
                </a:solidFill>
                <a:latin typeface="Times New Roman" panose="02020603050405020304" pitchFamily="18" charset="0"/>
              </a:rPr>
              <a:t>giáo</a:t>
            </a:r>
            <a:r>
              <a:rPr lang="en-US" altLang="en-US" b="1" dirty="0">
                <a:solidFill>
                  <a:srgbClr val="0000FF"/>
                </a:solidFill>
                <a:latin typeface="Times New Roman" panose="02020603050405020304" pitchFamily="18" charset="0"/>
              </a:rPr>
              <a:t> </a:t>
            </a:r>
            <a:r>
              <a:rPr lang="en-US" altLang="en-US" b="1" dirty="0" err="1">
                <a:solidFill>
                  <a:srgbClr val="0000FF"/>
                </a:solidFill>
                <a:latin typeface="Times New Roman" panose="02020603050405020304" pitchFamily="18" charset="0"/>
              </a:rPr>
              <a:t>dục</a:t>
            </a:r>
            <a:r>
              <a:rPr lang="en-US" altLang="en-US" b="1" dirty="0">
                <a:solidFill>
                  <a:srgbClr val="0000FF"/>
                </a:solidFill>
                <a:latin typeface="Times New Roman" panose="02020603050405020304" pitchFamily="18" charset="0"/>
              </a:rPr>
              <a:t> </a:t>
            </a:r>
            <a:r>
              <a:rPr lang="en-US" altLang="en-US" b="1" dirty="0" err="1">
                <a:solidFill>
                  <a:srgbClr val="0000FF"/>
                </a:solidFill>
                <a:latin typeface="Times New Roman" panose="02020603050405020304" pitchFamily="18" charset="0"/>
              </a:rPr>
              <a:t>cao</a:t>
            </a:r>
            <a:r>
              <a:rPr lang="en-US" altLang="en-US" b="1" dirty="0">
                <a:solidFill>
                  <a:srgbClr val="0000FF"/>
                </a:solidFill>
                <a:latin typeface="Times New Roman" panose="02020603050405020304" pitchFamily="18" charset="0"/>
              </a:rPr>
              <a:t>.</a:t>
            </a:r>
            <a:endParaRPr lang="en-US" altLang="en-US" b="1" i="1" dirty="0">
              <a:solidFill>
                <a:srgbClr val="0000FF"/>
              </a:solidFill>
              <a:latin typeface="Times New Roman" panose="02020603050405020304" pitchFamily="18" charset="0"/>
            </a:endParaRPr>
          </a:p>
        </p:txBody>
      </p:sp>
      <p:sp>
        <p:nvSpPr>
          <p:cNvPr id="4" name="Text Box 13">
            <a:extLst>
              <a:ext uri="{FF2B5EF4-FFF2-40B4-BE49-F238E27FC236}">
                <a16:creationId xmlns:a16="http://schemas.microsoft.com/office/drawing/2014/main" xmlns="" id="{DD7EDD57-A75F-4DE5-AD43-31B57793BE31}"/>
              </a:ext>
            </a:extLst>
          </p:cNvPr>
          <p:cNvSpPr txBox="1">
            <a:spLocks noChangeArrowheads="1"/>
          </p:cNvSpPr>
          <p:nvPr/>
        </p:nvSpPr>
        <p:spPr bwMode="auto">
          <a:xfrm>
            <a:off x="7213600" y="1077669"/>
            <a:ext cx="4265638" cy="954107"/>
          </a:xfrm>
          <a:prstGeom prst="rect">
            <a:avLst/>
          </a:prstGeom>
          <a:solidFill>
            <a:schemeClr val="accent4">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fontAlgn="base">
              <a:lnSpc>
                <a:spcPct val="100000"/>
              </a:lnSpc>
              <a:spcBef>
                <a:spcPct val="0"/>
              </a:spcBef>
              <a:spcAft>
                <a:spcPct val="0"/>
              </a:spcAft>
              <a:buFontTx/>
              <a:buNone/>
            </a:pPr>
            <a:r>
              <a:rPr lang="en-US" altLang="en-US" b="1" dirty="0" err="1">
                <a:solidFill>
                  <a:srgbClr val="0000CC"/>
                </a:solidFill>
                <a:latin typeface="Times New Roman" panose="02020603050405020304" pitchFamily="18" charset="0"/>
              </a:rPr>
              <a:t>Văn</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bản</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có</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sử</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dụng</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yếu</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tố</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nghị</a:t>
            </a:r>
            <a:r>
              <a:rPr lang="en-US" altLang="en-US" b="1" dirty="0">
                <a:solidFill>
                  <a:srgbClr val="0000CC"/>
                </a:solidFill>
                <a:latin typeface="Times New Roman" panose="02020603050405020304" pitchFamily="18" charset="0"/>
              </a:rPr>
              <a:t> </a:t>
            </a:r>
            <a:r>
              <a:rPr lang="en-US" altLang="en-US" b="1" dirty="0" err="1">
                <a:solidFill>
                  <a:srgbClr val="0000CC"/>
                </a:solidFill>
                <a:latin typeface="Times New Roman" panose="02020603050405020304" pitchFamily="18" charset="0"/>
              </a:rPr>
              <a:t>luận</a:t>
            </a:r>
            <a:endParaRPr lang="en-US" altLang="en-US" b="1" dirty="0">
              <a:solidFill>
                <a:srgbClr val="0000CC"/>
              </a:solidFill>
              <a:latin typeface="Times New Roman" panose="02020603050405020304" pitchFamily="18" charset="0"/>
            </a:endParaRPr>
          </a:p>
        </p:txBody>
      </p:sp>
      <p:sp>
        <p:nvSpPr>
          <p:cNvPr id="5" name="Arrow: Down 4">
            <a:extLst>
              <a:ext uri="{FF2B5EF4-FFF2-40B4-BE49-F238E27FC236}">
                <a16:creationId xmlns:a16="http://schemas.microsoft.com/office/drawing/2014/main" xmlns="" id="{625DA993-76E0-4DE3-9086-A86612415EA4}"/>
              </a:ext>
            </a:extLst>
          </p:cNvPr>
          <p:cNvSpPr/>
          <p:nvPr/>
        </p:nvSpPr>
        <p:spPr>
          <a:xfrm>
            <a:off x="8525022" y="2504049"/>
            <a:ext cx="1730326" cy="717453"/>
          </a:xfrm>
          <a:prstGeom prst="downArrow">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8107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par>
                                <p:cTn id="24" presetID="2" presetClass="entr" presetSubtype="1"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additive="base">
                                        <p:cTn id="26" dur="500" fill="hold"/>
                                        <p:tgtEl>
                                          <p:spTgt spid="5"/>
                                        </p:tgtEl>
                                        <p:attrNameLst>
                                          <p:attrName>ppt_x</p:attrName>
                                        </p:attrNameLst>
                                      </p:cBhvr>
                                      <p:tavLst>
                                        <p:tav tm="0">
                                          <p:val>
                                            <p:strVal val="#ppt_x"/>
                                          </p:val>
                                        </p:tav>
                                        <p:tav tm="100000">
                                          <p:val>
                                            <p:strVal val="#ppt_x"/>
                                          </p:val>
                                        </p:tav>
                                      </p:tavLst>
                                    </p:anim>
                                    <p:anim calcmode="lin" valueType="num">
                                      <p:cBhvr additive="base">
                                        <p:cTn id="27" dur="5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2373</Words>
  <Application>Microsoft Office PowerPoint</Application>
  <PresentationFormat>Custom</PresentationFormat>
  <Paragraphs>87</Paragraphs>
  <Slides>16</Slides>
  <Notes>0</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7</cp:revision>
  <dcterms:created xsi:type="dcterms:W3CDTF">2021-07-16T06:20:30Z</dcterms:created>
  <dcterms:modified xsi:type="dcterms:W3CDTF">2021-09-01T08:03:04Z</dcterms:modified>
</cp:coreProperties>
</file>